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2DA9C9-757B-4043-A20D-20BF98B68C20}" v="2" dt="2019-07-23T20:32:14.7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55" d="100"/>
          <a:sy n="55" d="100"/>
        </p:scale>
        <p:origin x="78" y="1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Pitts" userId="81f13739-8ac5-4364-ab4b-bd0e63065598" providerId="ADAL" clId="{BA2DA9C9-757B-4043-A20D-20BF98B68C20}"/>
    <pc:docChg chg="addSld modSld">
      <pc:chgData name="Thomas Pitts" userId="81f13739-8ac5-4364-ab4b-bd0e63065598" providerId="ADAL" clId="{BA2DA9C9-757B-4043-A20D-20BF98B68C20}" dt="2019-07-24T17:47:56.454" v="13" actId="255"/>
      <pc:docMkLst>
        <pc:docMk/>
      </pc:docMkLst>
      <pc:sldChg chg="modSp modTransition">
        <pc:chgData name="Thomas Pitts" userId="81f13739-8ac5-4364-ab4b-bd0e63065598" providerId="ADAL" clId="{BA2DA9C9-757B-4043-A20D-20BF98B68C20}" dt="2019-07-24T17:47:56.454" v="13" actId="255"/>
        <pc:sldMkLst>
          <pc:docMk/>
          <pc:sldMk cId="1202450760" sldId="256"/>
        </pc:sldMkLst>
        <pc:spChg chg="mod">
          <ac:chgData name="Thomas Pitts" userId="81f13739-8ac5-4364-ab4b-bd0e63065598" providerId="ADAL" clId="{BA2DA9C9-757B-4043-A20D-20BF98B68C20}" dt="2019-07-24T17:47:56.454" v="13" actId="255"/>
          <ac:spMkLst>
            <pc:docMk/>
            <pc:sldMk cId="1202450760" sldId="256"/>
            <ac:spMk id="2" creationId="{1CC28371-D39A-4162-A9C8-042B8F7E4620}"/>
          </ac:spMkLst>
        </pc:spChg>
      </pc:sldChg>
      <pc:sldChg chg="add modTransition">
        <pc:chgData name="Thomas Pitts" userId="81f13739-8ac5-4364-ab4b-bd0e63065598" providerId="ADAL" clId="{BA2DA9C9-757B-4043-A20D-20BF98B68C20}" dt="2019-07-23T20:32:14.716" v="1"/>
        <pc:sldMkLst>
          <pc:docMk/>
          <pc:sldMk cId="1247191100" sldId="257"/>
        </pc:sldMkLst>
      </pc:sldChg>
      <pc:sldChg chg="add modTransition">
        <pc:chgData name="Thomas Pitts" userId="81f13739-8ac5-4364-ab4b-bd0e63065598" providerId="ADAL" clId="{BA2DA9C9-757B-4043-A20D-20BF98B68C20}" dt="2019-07-23T20:32:14.716" v="1"/>
        <pc:sldMkLst>
          <pc:docMk/>
          <pc:sldMk cId="1560325127" sldId="258"/>
        </pc:sldMkLst>
      </pc:sldChg>
    </pc:docChg>
  </pc:docChgLst>
  <pc:docChgLst>
    <pc:chgData name="Thomas Pitts" userId="81f13739-8ac5-4364-ab4b-bd0e63065598" providerId="ADAL" clId="{58C1189E-1328-48D1-8781-4516AF403221}"/>
    <pc:docChg chg="undo custSel modSld">
      <pc:chgData name="Thomas Pitts" userId="81f13739-8ac5-4364-ab4b-bd0e63065598" providerId="ADAL" clId="{58C1189E-1328-48D1-8781-4516AF403221}" dt="2019-07-08T20:56:19.329" v="99" actId="1076"/>
      <pc:docMkLst>
        <pc:docMk/>
      </pc:docMkLst>
      <pc:sldChg chg="addSp delSp modSp delAnim modAnim">
        <pc:chgData name="Thomas Pitts" userId="81f13739-8ac5-4364-ab4b-bd0e63065598" providerId="ADAL" clId="{58C1189E-1328-48D1-8781-4516AF403221}" dt="2019-07-08T20:56:19.329" v="99" actId="1076"/>
        <pc:sldMkLst>
          <pc:docMk/>
          <pc:sldMk cId="1202450760" sldId="256"/>
        </pc:sldMkLst>
        <pc:spChg chg="mod">
          <ac:chgData name="Thomas Pitts" userId="81f13739-8ac5-4364-ab4b-bd0e63065598" providerId="ADAL" clId="{58C1189E-1328-48D1-8781-4516AF403221}" dt="2019-07-08T20:55:54.939" v="98" actId="20577"/>
          <ac:spMkLst>
            <pc:docMk/>
            <pc:sldMk cId="1202450760" sldId="256"/>
            <ac:spMk id="2" creationId="{1CC28371-D39A-4162-A9C8-042B8F7E4620}"/>
          </ac:spMkLst>
        </pc:spChg>
        <pc:spChg chg="mod">
          <ac:chgData name="Thomas Pitts" userId="81f13739-8ac5-4364-ab4b-bd0e63065598" providerId="ADAL" clId="{58C1189E-1328-48D1-8781-4516AF403221}" dt="2019-07-08T20:51:56.132" v="63" actId="1076"/>
          <ac:spMkLst>
            <pc:docMk/>
            <pc:sldMk cId="1202450760" sldId="256"/>
            <ac:spMk id="3" creationId="{0E93DAA0-B0D0-43E8-84CE-E7F3725DBA76}"/>
          </ac:spMkLst>
        </pc:spChg>
        <pc:spChg chg="mod ord">
          <ac:chgData name="Thomas Pitts" userId="81f13739-8ac5-4364-ab4b-bd0e63065598" providerId="ADAL" clId="{58C1189E-1328-48D1-8781-4516AF403221}" dt="2019-07-08T20:56:19.329" v="99" actId="1076"/>
          <ac:spMkLst>
            <pc:docMk/>
            <pc:sldMk cId="1202450760" sldId="256"/>
            <ac:spMk id="6" creationId="{A048A2D9-BE97-4BC3-881D-3C15AE126E01}"/>
          </ac:spMkLst>
        </pc:spChg>
        <pc:picChg chg="del">
          <ac:chgData name="Thomas Pitts" userId="81f13739-8ac5-4364-ab4b-bd0e63065598" providerId="ADAL" clId="{58C1189E-1328-48D1-8781-4516AF403221}" dt="2019-07-08T20:36:27.746" v="3" actId="478"/>
          <ac:picMkLst>
            <pc:docMk/>
            <pc:sldMk cId="1202450760" sldId="256"/>
            <ac:picMk id="5" creationId="{76A2438B-5732-4DF1-B736-2A8E3C98C7C5}"/>
          </ac:picMkLst>
        </pc:picChg>
        <pc:picChg chg="add mod">
          <ac:chgData name="Thomas Pitts" userId="81f13739-8ac5-4364-ab4b-bd0e63065598" providerId="ADAL" clId="{58C1189E-1328-48D1-8781-4516AF403221}" dt="2019-07-08T20:45:36.456" v="8" actId="1076"/>
          <ac:picMkLst>
            <pc:docMk/>
            <pc:sldMk cId="1202450760" sldId="256"/>
            <ac:picMk id="7" creationId="{DCD3E58D-AF5F-4916-A8B1-33F30F1C5EEC}"/>
          </ac:picMkLst>
        </pc:picChg>
        <pc:picChg chg="del">
          <ac:chgData name="Thomas Pitts" userId="81f13739-8ac5-4364-ab4b-bd0e63065598" providerId="ADAL" clId="{58C1189E-1328-48D1-8781-4516AF403221}" dt="2019-07-08T20:45:39.398" v="9" actId="478"/>
          <ac:picMkLst>
            <pc:docMk/>
            <pc:sldMk cId="1202450760" sldId="256"/>
            <ac:picMk id="1026" creationId="{5ADEE0DD-D47E-4059-A80C-9C3745A79FBE}"/>
          </ac:picMkLst>
        </pc:picChg>
        <pc:picChg chg="add mod">
          <ac:chgData name="Thomas Pitts" userId="81f13739-8ac5-4364-ab4b-bd0e63065598" providerId="ADAL" clId="{58C1189E-1328-48D1-8781-4516AF403221}" dt="2019-07-08T20:48:08.063" v="12" actId="14100"/>
          <ac:picMkLst>
            <pc:docMk/>
            <pc:sldMk cId="1202450760" sldId="256"/>
            <ac:picMk id="1028" creationId="{EBE345DD-389E-4542-B39D-BEE0DFF9B6CB}"/>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7/31/2019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7/31/2019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7244538-290E-40DA-A93A-14BB3E6CF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1999" cy="45437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28371-D39A-4162-A9C8-042B8F7E4620}"/>
              </a:ext>
            </a:extLst>
          </p:cNvPr>
          <p:cNvSpPr>
            <a:spLocks noGrp="1"/>
          </p:cNvSpPr>
          <p:nvPr>
            <p:ph type="ctrTitle"/>
          </p:nvPr>
        </p:nvSpPr>
        <p:spPr>
          <a:xfrm>
            <a:off x="5652412" y="3601548"/>
            <a:ext cx="6451084" cy="2737378"/>
          </a:xfrm>
          <a:noFill/>
          <a:ln w="19050">
            <a:noFill/>
            <a:prstDash val="dash"/>
          </a:ln>
        </p:spPr>
        <p:txBody>
          <a:bodyPr>
            <a:normAutofit/>
          </a:bodyPr>
          <a:lstStyle/>
          <a:p>
            <a:pPr algn="r"/>
            <a:r>
              <a:rPr lang="en-GB" sz="4800" b="1" cap="none" dirty="0">
                <a:ln w="9525">
                  <a:solidFill>
                    <a:schemeClr val="bg1"/>
                  </a:solidFill>
                  <a:prstDash val="solid"/>
                </a:ln>
                <a:effectLst>
                  <a:outerShdw blurRad="12700" dist="38100" dir="2700000" algn="tl" rotWithShape="0">
                    <a:schemeClr val="bg1">
                      <a:lumMod val="50000"/>
                    </a:schemeClr>
                  </a:outerShdw>
                </a:effectLst>
              </a:rPr>
              <a:t>Johann Sebastian Bach</a:t>
            </a:r>
            <a:br>
              <a:rPr lang="en-GB" sz="4800" b="1" cap="none" dirty="0">
                <a:ln w="9525">
                  <a:solidFill>
                    <a:schemeClr val="bg1"/>
                  </a:solidFill>
                  <a:prstDash val="solid"/>
                </a:ln>
                <a:effectLst>
                  <a:outerShdw blurRad="12700" dist="38100" dir="2700000" algn="tl" rotWithShape="0">
                    <a:schemeClr val="bg1">
                      <a:lumMod val="50000"/>
                    </a:schemeClr>
                  </a:outerShdw>
                </a:effectLst>
              </a:rPr>
            </a:br>
            <a:r>
              <a:rPr lang="en-GB" sz="4000" b="1" cap="none" dirty="0">
                <a:ln w="9525">
                  <a:solidFill>
                    <a:schemeClr val="bg1"/>
                  </a:solidFill>
                  <a:prstDash val="solid"/>
                </a:ln>
                <a:effectLst>
                  <a:outerShdw blurRad="12700" dist="38100" dir="2700000" algn="tl" rotWithShape="0">
                    <a:schemeClr val="bg1">
                      <a:lumMod val="50000"/>
                    </a:schemeClr>
                  </a:outerShdw>
                </a:effectLst>
              </a:rPr>
              <a:t>(1685-1750)</a:t>
            </a:r>
            <a:br>
              <a:rPr lang="en-GB" sz="4000" b="1" cap="none" dirty="0">
                <a:ln w="9525">
                  <a:solidFill>
                    <a:schemeClr val="bg1"/>
                  </a:solidFill>
                  <a:prstDash val="solid"/>
                </a:ln>
                <a:effectLst>
                  <a:outerShdw blurRad="12700" dist="38100" dir="2700000" algn="tl" rotWithShape="0">
                    <a:schemeClr val="bg1">
                      <a:lumMod val="50000"/>
                    </a:schemeClr>
                  </a:outerShdw>
                </a:effectLst>
              </a:rPr>
            </a:br>
            <a:r>
              <a:rPr lang="en-GB" sz="4000" b="1" cap="none" dirty="0">
                <a:ln w="9525">
                  <a:solidFill>
                    <a:schemeClr val="bg1"/>
                  </a:solidFill>
                  <a:prstDash val="solid"/>
                </a:ln>
                <a:effectLst>
                  <a:outerShdw blurRad="12700" dist="38100" dir="2700000" algn="tl" rotWithShape="0">
                    <a:schemeClr val="bg1">
                      <a:lumMod val="50000"/>
                    </a:schemeClr>
                  </a:outerShdw>
                </a:effectLst>
              </a:rPr>
              <a:t>Suite No. 3 in D major</a:t>
            </a:r>
            <a:br>
              <a:rPr lang="en-GB" sz="4000" b="1" cap="none" dirty="0">
                <a:ln w="9525">
                  <a:solidFill>
                    <a:schemeClr val="bg1"/>
                  </a:solidFill>
                  <a:prstDash val="solid"/>
                </a:ln>
                <a:effectLst>
                  <a:outerShdw blurRad="12700" dist="38100" dir="2700000" algn="tl" rotWithShape="0">
                    <a:schemeClr val="bg1">
                      <a:lumMod val="50000"/>
                    </a:schemeClr>
                  </a:outerShdw>
                </a:effectLst>
              </a:rPr>
            </a:br>
            <a:r>
              <a:rPr lang="en-GB" sz="4000" b="1" cap="none" dirty="0">
                <a:ln w="9525">
                  <a:solidFill>
                    <a:schemeClr val="bg1"/>
                  </a:solidFill>
                  <a:prstDash val="solid"/>
                </a:ln>
                <a:effectLst>
                  <a:outerShdw blurRad="12700" dist="38100" dir="2700000" algn="tl" rotWithShape="0">
                    <a:schemeClr val="bg1">
                      <a:lumMod val="50000"/>
                    </a:schemeClr>
                  </a:outerShdw>
                </a:effectLst>
              </a:rPr>
              <a:t>2, Air</a:t>
            </a:r>
          </a:p>
        </p:txBody>
      </p:sp>
      <p:sp>
        <p:nvSpPr>
          <p:cNvPr id="3" name="Subtitle 2">
            <a:extLst>
              <a:ext uri="{FF2B5EF4-FFF2-40B4-BE49-F238E27FC236}">
                <a16:creationId xmlns:a16="http://schemas.microsoft.com/office/drawing/2014/main" id="{0E93DAA0-B0D0-43E8-84CE-E7F3725DBA76}"/>
              </a:ext>
            </a:extLst>
          </p:cNvPr>
          <p:cNvSpPr>
            <a:spLocks noGrp="1"/>
          </p:cNvSpPr>
          <p:nvPr>
            <p:ph type="subTitle" idx="1"/>
          </p:nvPr>
        </p:nvSpPr>
        <p:spPr>
          <a:xfrm>
            <a:off x="4903497" y="6434882"/>
            <a:ext cx="7199999" cy="424106"/>
          </a:xfrm>
          <a:noFill/>
          <a:ln w="19050">
            <a:noFill/>
            <a:prstDash val="dash"/>
          </a:ln>
        </p:spPr>
        <p:txBody>
          <a:bodyPr>
            <a:normAutofit/>
          </a:bodyPr>
          <a:lstStyle/>
          <a:p>
            <a:pPr algn="r"/>
            <a:fld id="{9DBAF304-BF22-4943-AE27-5A605F6409CC}" type="datetime2">
              <a:rPr lang="en-GB" b="1" smtClean="0">
                <a:ln w="9525">
                  <a:solidFill>
                    <a:schemeClr val="bg1"/>
                  </a:solidFill>
                  <a:prstDash val="solid"/>
                </a:ln>
                <a:effectLst>
                  <a:outerShdw blurRad="12700" dist="38100" dir="2700000" algn="tl" rotWithShape="0">
                    <a:schemeClr val="bg1">
                      <a:lumMod val="50000"/>
                    </a:schemeClr>
                  </a:outerShdw>
                </a:effectLst>
              </a:rPr>
              <a:pPr algn="r"/>
              <a:t>Wednesday, 31 July 2019</a:t>
            </a:fld>
            <a:endParaRPr lang="en-GB" dirty="0">
              <a:effectLst>
                <a:outerShdw blurRad="38100" dist="38100" dir="2700000" algn="tl">
                  <a:srgbClr val="000000">
                    <a:alpha val="43137"/>
                  </a:srgbClr>
                </a:outerShdw>
              </a:effectLst>
            </a:endParaRPr>
          </a:p>
        </p:txBody>
      </p:sp>
      <p:sp useBgFill="1">
        <p:nvSpPr>
          <p:cNvPr id="73" name="Rectangle 72">
            <a:extLst>
              <a:ext uri="{FF2B5EF4-FFF2-40B4-BE49-F238E27FC236}">
                <a16:creationId xmlns:a16="http://schemas.microsoft.com/office/drawing/2014/main" id="{AB1DF3B3-9DBC-445D-AE4E-A62E5A9B85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96638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https://upload.wikimedia.org/wikipedia/commons/6/6a/Johann_Sebastian_Bach.jpg">
            <a:extLst>
              <a:ext uri="{FF2B5EF4-FFF2-40B4-BE49-F238E27FC236}">
                <a16:creationId xmlns:a16="http://schemas.microsoft.com/office/drawing/2014/main" id="{EBE345DD-389E-4542-B39D-BEE0DFF9B6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5569949" cy="6858000"/>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F51F80E8-0CAC-410E-B59A-29FDDC357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A048A2D9-BE97-4BC3-881D-3C15AE126E01}"/>
              </a:ext>
            </a:extLst>
          </p:cNvPr>
          <p:cNvSpPr/>
          <p:nvPr/>
        </p:nvSpPr>
        <p:spPr>
          <a:xfrm>
            <a:off x="5737896" y="519074"/>
            <a:ext cx="6286155" cy="2553891"/>
          </a:xfrm>
          <a:prstGeom prst="roundRect">
            <a:avLst/>
          </a:prstGeom>
          <a:ln w="28575"/>
          <a:effectLst>
            <a:outerShdw blurRad="50800" dist="38100" dir="2700000" algn="tl" rotWithShape="0">
              <a:prstClr val="black">
                <a:alpha val="40000"/>
              </a:prstClr>
            </a:outerShdw>
          </a:effectLst>
        </p:spPr>
        <p:style>
          <a:lnRef idx="2">
            <a:schemeClr val="accent4"/>
          </a:lnRef>
          <a:fillRef idx="1">
            <a:schemeClr val="lt1"/>
          </a:fillRef>
          <a:effectRef idx="0">
            <a:schemeClr val="accent4"/>
          </a:effectRef>
          <a:fontRef idx="minor">
            <a:schemeClr val="dk1"/>
          </a:fontRef>
        </p:style>
        <p:txBody>
          <a:bodyPr wrap="square" anchor="ctr">
            <a:spAutoFit/>
          </a:bodyPr>
          <a:lstStyle/>
          <a:p>
            <a:pPr algn="ctr"/>
            <a:r>
              <a:rPr lang="en-GB" dirty="0">
                <a:solidFill>
                  <a:srgbClr val="252525"/>
                </a:solidFill>
                <a:latin typeface="Arial" panose="020B0604020202020204" pitchFamily="34" charset="0"/>
              </a:rPr>
              <a:t>Johann Sebastian Bach was a German composer and musician. He is known for writing over 1000 instrumental compositions and for vocal music.</a:t>
            </a:r>
          </a:p>
          <a:p>
            <a:pPr algn="ctr"/>
            <a:endParaRPr lang="en-GB" dirty="0">
              <a:solidFill>
                <a:srgbClr val="252525"/>
              </a:solidFill>
              <a:latin typeface="Arial" panose="020B0604020202020204" pitchFamily="34" charset="0"/>
            </a:endParaRPr>
          </a:p>
          <a:p>
            <a:pPr algn="ctr"/>
            <a:r>
              <a:rPr lang="en-GB" dirty="0">
                <a:solidFill>
                  <a:srgbClr val="252525"/>
                </a:solidFill>
                <a:latin typeface="Arial" panose="020B0604020202020204" pitchFamily="34" charset="0"/>
              </a:rPr>
              <a:t>Many of his family were also very good composers, such as his uncle and several of his sons (for example, C.P.E. Bach). In fact, you could say that the Bach family is the greatest musical family the world has ever known.</a:t>
            </a:r>
          </a:p>
        </p:txBody>
      </p:sp>
      <p:pic>
        <p:nvPicPr>
          <p:cNvPr id="7" name="Air On The G String, J. S. Bach - Anastasiya Petryshak, Orchestra Cantelli">
            <a:hlinkClick r:id="" action="ppaction://media"/>
            <a:extLst>
              <a:ext uri="{FF2B5EF4-FFF2-40B4-BE49-F238E27FC236}">
                <a16:creationId xmlns:a16="http://schemas.microsoft.com/office/drawing/2014/main" id="{DCD3E58D-AF5F-4916-A8B1-33F30F1C5EE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0" y="6248400"/>
            <a:ext cx="609600" cy="609600"/>
          </a:xfrm>
          <a:prstGeom prst="rect">
            <a:avLst/>
          </a:prstGeom>
        </p:spPr>
      </p:pic>
    </p:spTree>
    <p:extLst>
      <p:ext uri="{BB962C8B-B14F-4D97-AF65-F5344CB8AC3E}">
        <p14:creationId xmlns:p14="http://schemas.microsoft.com/office/powerpoint/2010/main" val="120245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507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otalTime>109</TotalTime>
  <Words>80</Words>
  <Application>Microsoft Office PowerPoint</Application>
  <PresentationFormat>Widescreen</PresentationFormat>
  <Paragraphs>5</Paragraphs>
  <Slides>1</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Century Gothic</vt:lpstr>
      <vt:lpstr>Vapor Trail</vt:lpstr>
      <vt:lpstr>Johann Sebastian Bach (1685-1750) Suite No. 3 in D major 2, Air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Johann Sebastian Bach (1685-1750) Suite No. 3 in D major 2, Air</dc:title>
  <dc:creator>Thomas Pitts</dc:creator>
  <cp:lastModifiedBy>Thomas Pitts</cp:lastModifiedBy>
  <cp:revision>6</cp:revision>
  <dcterms:created xsi:type="dcterms:W3CDTF">2019-07-08T20:12:03Z</dcterms:created>
  <dcterms:modified xsi:type="dcterms:W3CDTF">2019-07-31T20:51:53Z</dcterms:modified>
</cp:coreProperties>
</file>