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C1189E-1328-48D1-8781-4516AF403221}" v="11" dt="2019-07-30T13:21:46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80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58C1189E-1328-48D1-8781-4516AF403221}"/>
    <pc:docChg chg="undo addSld modSld">
      <pc:chgData name="Thomas Pitts" userId="81f13739-8ac5-4364-ab4b-bd0e63065598" providerId="ADAL" clId="{58C1189E-1328-48D1-8781-4516AF403221}" dt="2019-07-30T13:22:37.355" v="180" actId="20577"/>
      <pc:docMkLst>
        <pc:docMk/>
      </pc:docMkLst>
      <pc:sldChg chg="modSp modTransition">
        <pc:chgData name="Thomas Pitts" userId="81f13739-8ac5-4364-ab4b-bd0e63065598" providerId="ADAL" clId="{58C1189E-1328-48D1-8781-4516AF403221}" dt="2019-07-30T13:22:37.355" v="180" actId="20577"/>
        <pc:sldMkLst>
          <pc:docMk/>
          <pc:sldMk cId="1202450760" sldId="256"/>
        </pc:sldMkLst>
        <pc:spChg chg="mod">
          <ac:chgData name="Thomas Pitts" userId="81f13739-8ac5-4364-ab4b-bd0e63065598" providerId="ADAL" clId="{58C1189E-1328-48D1-8781-4516AF403221}" dt="2019-07-30T13:22:17.361" v="176" actId="20577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58C1189E-1328-48D1-8781-4516AF403221}" dt="2019-07-08T20:55:09.038" v="1" actId="14100"/>
          <ac:spMkLst>
            <pc:docMk/>
            <pc:sldMk cId="1202450760" sldId="256"/>
            <ac:spMk id="3" creationId="{0E93DAA0-B0D0-43E8-84CE-E7F3725DBA76}"/>
          </ac:spMkLst>
        </pc:spChg>
        <pc:spChg chg="mod">
          <ac:chgData name="Thomas Pitts" userId="81f13739-8ac5-4364-ab4b-bd0e63065598" providerId="ADAL" clId="{58C1189E-1328-48D1-8781-4516AF403221}" dt="2019-07-30T13:22:37.355" v="180" actId="20577"/>
          <ac:spMkLst>
            <pc:docMk/>
            <pc:sldMk cId="1202450760" sldId="256"/>
            <ac:spMk id="6" creationId="{A048A2D9-BE97-4BC3-881D-3C15AE126E01}"/>
          </ac:spMkLst>
        </pc:spChg>
        <pc:picChg chg="mod">
          <ac:chgData name="Thomas Pitts" userId="81f13739-8ac5-4364-ab4b-bd0e63065598" providerId="ADAL" clId="{58C1189E-1328-48D1-8781-4516AF403221}" dt="2019-07-25T18:52:56.413" v="48" actId="555"/>
          <ac:picMkLst>
            <pc:docMk/>
            <pc:sldMk cId="1202450760" sldId="256"/>
            <ac:picMk id="5" creationId="{76A2438B-5732-4DF1-B736-2A8E3C98C7C5}"/>
          </ac:picMkLst>
        </pc:picChg>
        <pc:picChg chg="mod">
          <ac:chgData name="Thomas Pitts" userId="81f13739-8ac5-4364-ab4b-bd0e63065598" providerId="ADAL" clId="{58C1189E-1328-48D1-8781-4516AF403221}" dt="2019-07-30T13:21:46.157" v="165" actId="1076"/>
          <ac:picMkLst>
            <pc:docMk/>
            <pc:sldMk cId="1202450760" sldId="256"/>
            <ac:picMk id="1026" creationId="{5ADEE0DD-D47E-4059-A80C-9C3745A79FBE}"/>
          </ac:picMkLst>
        </pc:picChg>
      </pc:sldChg>
      <pc:sldChg chg="add modTransition">
        <pc:chgData name="Thomas Pitts" userId="81f13739-8ac5-4364-ab4b-bd0e63065598" providerId="ADAL" clId="{58C1189E-1328-48D1-8781-4516AF403221}" dt="2019-07-23T20:34:16.311" v="21"/>
        <pc:sldMkLst>
          <pc:docMk/>
          <pc:sldMk cId="1247191100" sldId="257"/>
        </pc:sldMkLst>
      </pc:sldChg>
      <pc:sldChg chg="add modTransition">
        <pc:chgData name="Thomas Pitts" userId="81f13739-8ac5-4364-ab4b-bd0e63065598" providerId="ADAL" clId="{58C1189E-1328-48D1-8781-4516AF403221}" dt="2019-07-23T20:34:16.311" v="21"/>
        <pc:sldMkLst>
          <pc:docMk/>
          <pc:sldMk cId="1560325127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4287" y="1623396"/>
            <a:ext cx="7441919" cy="4810497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Edvard Grieg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(1843-1907)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Peer </a:t>
            </a:r>
            <a:r>
              <a:rPr lang="en-GB" sz="4000" b="1" cap="none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Gynt</a:t>
            </a: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: 1, The Morning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4288" y="6443848"/>
            <a:ext cx="7545744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s://upload.wikimedia.org/wikipedia/commons/c/c0/Edvard_Grieg_%281888%29_by_Elliot_and_Fry_-_02.jpg">
            <a:extLst>
              <a:ext uri="{FF2B5EF4-FFF2-40B4-BE49-F238E27FC236}">
                <a16:creationId xmlns:a16="http://schemas.microsoft.com/office/drawing/2014/main" id="{5ADEE0DD-D47E-4059-A80C-9C3745A79F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9"/>
          <a:stretch/>
        </p:blipFill>
        <p:spPr bwMode="auto">
          <a:xfrm>
            <a:off x="-252546" y="0"/>
            <a:ext cx="5218931" cy="76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eer Gynt Suite No.1- Morning - Grieg">
            <a:hlinkClick r:id="" action="ppaction://media"/>
            <a:extLst>
              <a:ext uri="{FF2B5EF4-FFF2-40B4-BE49-F238E27FC236}">
                <a16:creationId xmlns:a16="http://schemas.microsoft.com/office/drawing/2014/main" id="{76A2438B-5732-4DF1-B736-2A8E3C98C7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141998" y="115123"/>
            <a:ext cx="6802103" cy="4086225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Edvard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Hagerup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Grieg was a Norwegian composer and pianist. His use and development of Norwegian folk music in his own compositions brought the music of Norway to international ears, as well as helping to develop a national identity.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Grieg is the most celebrated person from the city of Bergen, with many buildings named after him and statues of him around the town.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In 1876, Grieg was asked write some music for a performance </a:t>
            </a:r>
            <a:r>
              <a:rPr lang="en-GB">
                <a:solidFill>
                  <a:srgbClr val="252525"/>
                </a:solidFill>
                <a:latin typeface="Arial" panose="020B0604020202020204" pitchFamily="34" charset="0"/>
              </a:rPr>
              <a:t>of a 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play about the Norwegian fairy tale, </a:t>
            </a:r>
            <a:r>
              <a:rPr lang="en-GB" i="1" dirty="0">
                <a:solidFill>
                  <a:srgbClr val="252525"/>
                </a:solidFill>
                <a:latin typeface="Arial" panose="020B0604020202020204" pitchFamily="34" charset="0"/>
              </a:rPr>
              <a:t>Peer </a:t>
            </a:r>
            <a:r>
              <a:rPr lang="en-GB" i="1" dirty="0" err="1">
                <a:solidFill>
                  <a:srgbClr val="252525"/>
                </a:solidFill>
                <a:latin typeface="Arial" panose="020B0604020202020204" pitchFamily="34" charset="0"/>
              </a:rPr>
              <a:t>Gynt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7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79</Words>
  <Application>Microsoft Office PowerPoint</Application>
  <PresentationFormat>Widescreen</PresentationFormat>
  <Paragraphs>7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Edvard Grieg (1843-1907) Peer Gynt: 1, The Morning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Edvard Grieg (1843-1907) Peer Gynt Suite 1, The Morning</dc:title>
  <dc:creator>Thomas Pitts</dc:creator>
  <cp:lastModifiedBy>Thomas Pitts</cp:lastModifiedBy>
  <cp:revision>4</cp:revision>
  <dcterms:created xsi:type="dcterms:W3CDTF">2019-07-08T20:12:03Z</dcterms:created>
  <dcterms:modified xsi:type="dcterms:W3CDTF">2019-07-31T19:33:04Z</dcterms:modified>
</cp:coreProperties>
</file>