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BB12EEB-8715-434A-8953-DFD144044F81}" v="10" dt="2019-07-25T18:47:22.89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84" y="12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homas Pitts" userId="81f13739-8ac5-4364-ab4b-bd0e63065598" providerId="ADAL" clId="{DBB12EEB-8715-434A-8953-DFD144044F81}"/>
    <pc:docChg chg="modSld">
      <pc:chgData name="Thomas Pitts" userId="81f13739-8ac5-4364-ab4b-bd0e63065598" providerId="ADAL" clId="{DBB12EEB-8715-434A-8953-DFD144044F81}" dt="2019-07-25T18:47:22.889" v="1" actId="555"/>
      <pc:docMkLst>
        <pc:docMk/>
      </pc:docMkLst>
      <pc:sldChg chg="modSp">
        <pc:chgData name="Thomas Pitts" userId="81f13739-8ac5-4364-ab4b-bd0e63065598" providerId="ADAL" clId="{DBB12EEB-8715-434A-8953-DFD144044F81}" dt="2019-07-25T18:47:22.889" v="1" actId="555"/>
        <pc:sldMkLst>
          <pc:docMk/>
          <pc:sldMk cId="1202450760" sldId="256"/>
        </pc:sldMkLst>
        <pc:picChg chg="mod">
          <ac:chgData name="Thomas Pitts" userId="81f13739-8ac5-4364-ab4b-bd0e63065598" providerId="ADAL" clId="{DBB12EEB-8715-434A-8953-DFD144044F81}" dt="2019-07-25T18:47:22.889" v="1" actId="555"/>
          <ac:picMkLst>
            <pc:docMk/>
            <pc:sldMk cId="1202450760" sldId="256"/>
            <ac:picMk id="10" creationId="{03059BBC-C4AC-4610-8DA5-D53D2A0FFAF0}"/>
          </ac:picMkLst>
        </pc:picChg>
      </pc:sldChg>
    </pc:docChg>
  </pc:docChgLst>
  <pc:docChgLst>
    <pc:chgData name="Thomas Pitts" userId="81f13739-8ac5-4364-ab4b-bd0e63065598" providerId="ADAL" clId="{A7632466-3AD7-48BB-A827-357A2431DD7B}"/>
    <pc:docChg chg="modSld">
      <pc:chgData name="Thomas Pitts" userId="81f13739-8ac5-4364-ab4b-bd0e63065598" providerId="ADAL" clId="{A7632466-3AD7-48BB-A827-357A2431DD7B}" dt="2019-07-24T20:25:22.918" v="309" actId="6549"/>
      <pc:docMkLst>
        <pc:docMk/>
      </pc:docMkLst>
      <pc:sldChg chg="addSp delSp modSp modAnim">
        <pc:chgData name="Thomas Pitts" userId="81f13739-8ac5-4364-ab4b-bd0e63065598" providerId="ADAL" clId="{A7632466-3AD7-48BB-A827-357A2431DD7B}" dt="2019-07-24T20:25:22.918" v="309" actId="6549"/>
        <pc:sldMkLst>
          <pc:docMk/>
          <pc:sldMk cId="1202450760" sldId="256"/>
        </pc:sldMkLst>
        <pc:spChg chg="mod">
          <ac:chgData name="Thomas Pitts" userId="81f13739-8ac5-4364-ab4b-bd0e63065598" providerId="ADAL" clId="{A7632466-3AD7-48BB-A827-357A2431DD7B}" dt="2019-07-24T20:19:23.981" v="116" actId="14100"/>
          <ac:spMkLst>
            <pc:docMk/>
            <pc:sldMk cId="1202450760" sldId="256"/>
            <ac:spMk id="2" creationId="{1CC28371-D39A-4162-A9C8-042B8F7E4620}"/>
          </ac:spMkLst>
        </pc:spChg>
        <pc:spChg chg="mod">
          <ac:chgData name="Thomas Pitts" userId="81f13739-8ac5-4364-ab4b-bd0e63065598" providerId="ADAL" clId="{A7632466-3AD7-48BB-A827-357A2431DD7B}" dt="2019-07-24T20:25:22.918" v="309" actId="6549"/>
          <ac:spMkLst>
            <pc:docMk/>
            <pc:sldMk cId="1202450760" sldId="256"/>
            <ac:spMk id="6" creationId="{A048A2D9-BE97-4BC3-881D-3C15AE126E01}"/>
          </ac:spMkLst>
        </pc:spChg>
        <pc:picChg chg="add mod">
          <ac:chgData name="Thomas Pitts" userId="81f13739-8ac5-4364-ab4b-bd0e63065598" providerId="ADAL" clId="{A7632466-3AD7-48BB-A827-357A2431DD7B}" dt="2019-07-24T20:17:10.070" v="0"/>
          <ac:picMkLst>
            <pc:docMk/>
            <pc:sldMk cId="1202450760" sldId="256"/>
            <ac:picMk id="10" creationId="{03059BBC-C4AC-4610-8DA5-D53D2A0FFAF0}"/>
          </ac:picMkLst>
        </pc:picChg>
        <pc:picChg chg="del">
          <ac:chgData name="Thomas Pitts" userId="81f13739-8ac5-4364-ab4b-bd0e63065598" providerId="ADAL" clId="{A7632466-3AD7-48BB-A827-357A2431DD7B}" dt="2019-07-24T20:19:59.603" v="118" actId="478"/>
          <ac:picMkLst>
            <pc:docMk/>
            <pc:sldMk cId="1202450760" sldId="256"/>
            <ac:picMk id="1026" creationId="{7352DC5F-26B5-40B0-834F-5B082D1662F0}"/>
          </ac:picMkLst>
        </pc:picChg>
        <pc:picChg chg="add mod">
          <ac:chgData name="Thomas Pitts" userId="81f13739-8ac5-4364-ab4b-bd0e63065598" providerId="ADAL" clId="{A7632466-3AD7-48BB-A827-357A2431DD7B}" dt="2019-07-24T20:20:11.255" v="120" actId="552"/>
          <ac:picMkLst>
            <pc:docMk/>
            <pc:sldMk cId="1202450760" sldId="256"/>
            <ac:picMk id="1028" creationId="{51730ED8-3747-4CEC-90CC-ED2A78B567E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A7244538-290E-40DA-A93A-14BB3E6CF1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1999" cy="454372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C28371-D39A-4162-A9C8-042B8F7E46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88465" y="3601548"/>
            <a:ext cx="6915031" cy="2737378"/>
          </a:xfrm>
          <a:noFill/>
          <a:ln w="19050">
            <a:noFill/>
            <a:prstDash val="dash"/>
          </a:ln>
        </p:spPr>
        <p:txBody>
          <a:bodyPr>
            <a:normAutofit/>
          </a:bodyPr>
          <a:lstStyle/>
          <a:p>
            <a:pPr algn="r"/>
            <a:r>
              <a:rPr lang="en-GB" sz="48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James Horner</a:t>
            </a:r>
            <a:br>
              <a:rPr lang="en-GB" sz="48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GB" sz="40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(1953-2015)</a:t>
            </a:r>
            <a:br>
              <a:rPr lang="en-GB" sz="40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GB" sz="40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For The Love Of A Princess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93DAA0-B0D0-43E8-84CE-E7F3725DBA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03497" y="6434882"/>
            <a:ext cx="7199999" cy="424106"/>
          </a:xfrm>
          <a:noFill/>
          <a:ln w="19050">
            <a:noFill/>
            <a:prstDash val="dash"/>
          </a:ln>
        </p:spPr>
        <p:txBody>
          <a:bodyPr>
            <a:normAutofit/>
          </a:bodyPr>
          <a:lstStyle/>
          <a:p>
            <a:pPr algn="r"/>
            <a:fld id="{9DBAF304-BF22-4943-AE27-5A605F6409CC}" type="datetime2">
              <a:rPr lang="en-GB" b="1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pPr algn="r"/>
              <a:t>Wednesday, 31 July 2019</a:t>
            </a:fld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AB1DF3B3-9DBC-445D-AE4E-A62E5A9B85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96638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F51F80E8-0CAC-410E-B59A-29FDDC357E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46782" y="-1"/>
            <a:ext cx="4245218" cy="5367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048A2D9-BE97-4BC3-881D-3C15AE126E01}"/>
              </a:ext>
            </a:extLst>
          </p:cNvPr>
          <p:cNvSpPr/>
          <p:nvPr/>
        </p:nvSpPr>
        <p:spPr>
          <a:xfrm>
            <a:off x="5380892" y="416910"/>
            <a:ext cx="6609996" cy="2553891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en-GB" dirty="0">
                <a:solidFill>
                  <a:srgbClr val="252525"/>
                </a:solidFill>
                <a:latin typeface="Arial" panose="020B0604020202020204" pitchFamily="34" charset="0"/>
              </a:rPr>
              <a:t>James Roy Horner was an American composer, conductor and orchestrator of over 100 film scores. He was known his frequent use of themes linked to Celtic music.</a:t>
            </a:r>
          </a:p>
          <a:p>
            <a:pPr algn="ctr"/>
            <a:endParaRPr lang="en-GB" dirty="0">
              <a:solidFill>
                <a:srgbClr val="252525"/>
              </a:solidFill>
              <a:latin typeface="Arial" panose="020B0604020202020204" pitchFamily="34" charset="0"/>
            </a:endParaRPr>
          </a:p>
          <a:p>
            <a:pPr algn="ctr"/>
            <a:r>
              <a:rPr lang="en-GB" dirty="0">
                <a:solidFill>
                  <a:srgbClr val="252525"/>
                </a:solidFill>
                <a:latin typeface="Arial" panose="020B0604020202020204" pitchFamily="34" charset="0"/>
              </a:rPr>
              <a:t>His score </a:t>
            </a:r>
            <a:r>
              <a:rPr lang="en-GB">
                <a:solidFill>
                  <a:srgbClr val="252525"/>
                </a:solidFill>
                <a:latin typeface="Arial" panose="020B0604020202020204" pitchFamily="34" charset="0"/>
              </a:rPr>
              <a:t>for </a:t>
            </a:r>
            <a:r>
              <a:rPr lang="en-GB" i="1">
                <a:solidFill>
                  <a:srgbClr val="252525"/>
                </a:solidFill>
                <a:latin typeface="Arial" panose="020B0604020202020204" pitchFamily="34" charset="0"/>
              </a:rPr>
              <a:t>Titanic</a:t>
            </a:r>
            <a:r>
              <a:rPr lang="en-GB">
                <a:solidFill>
                  <a:srgbClr val="252525"/>
                </a:solidFill>
                <a:latin typeface="Arial" panose="020B0604020202020204" pitchFamily="34" charset="0"/>
              </a:rPr>
              <a:t> </a:t>
            </a:r>
            <a:r>
              <a:rPr lang="en-GB" dirty="0">
                <a:solidFill>
                  <a:srgbClr val="252525"/>
                </a:solidFill>
                <a:latin typeface="Arial" panose="020B0604020202020204" pitchFamily="34" charset="0"/>
              </a:rPr>
              <a:t>is the best-selling orchestral film soundtrack of all time.</a:t>
            </a:r>
          </a:p>
          <a:p>
            <a:pPr algn="ctr"/>
            <a:endParaRPr lang="en-GB" dirty="0">
              <a:solidFill>
                <a:srgbClr val="252525"/>
              </a:solidFill>
              <a:latin typeface="Arial" panose="020B0604020202020204" pitchFamily="34" charset="0"/>
            </a:endParaRPr>
          </a:p>
          <a:p>
            <a:pPr algn="ctr"/>
            <a:r>
              <a:rPr lang="en-GB" dirty="0">
                <a:solidFill>
                  <a:srgbClr val="252525"/>
                </a:solidFill>
                <a:latin typeface="Arial" panose="020B0604020202020204" pitchFamily="34" charset="0"/>
              </a:rPr>
              <a:t>This piece of music is from the 1995 film, </a:t>
            </a:r>
            <a:r>
              <a:rPr lang="en-GB" i="1" dirty="0">
                <a:solidFill>
                  <a:srgbClr val="252525"/>
                </a:solidFill>
                <a:latin typeface="Arial" panose="020B0604020202020204" pitchFamily="34" charset="0"/>
              </a:rPr>
              <a:t>Braveheart</a:t>
            </a:r>
            <a:r>
              <a:rPr lang="en-GB" dirty="0">
                <a:solidFill>
                  <a:srgbClr val="252525"/>
                </a:solidFill>
                <a:latin typeface="Arial" panose="020B0604020202020204" pitchFamily="34" charset="0"/>
              </a:rPr>
              <a:t>.</a:t>
            </a:r>
          </a:p>
        </p:txBody>
      </p:sp>
      <p:pic>
        <p:nvPicPr>
          <p:cNvPr id="1028" name="Picture 4" descr="https://upload.wikimedia.org/wikipedia/commons/9/9f/James-horner-07.jpg">
            <a:extLst>
              <a:ext uri="{FF2B5EF4-FFF2-40B4-BE49-F238E27FC236}">
                <a16:creationId xmlns:a16="http://schemas.microsoft.com/office/drawing/2014/main" id="{51730ED8-3747-4CEC-90CC-ED2A78B567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752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Braveheart Soundtrack -   For The Love Of A Princess">
            <a:hlinkClick r:id="" action="ppaction://media"/>
            <a:extLst>
              <a:ext uri="{FF2B5EF4-FFF2-40B4-BE49-F238E27FC236}">
                <a16:creationId xmlns:a16="http://schemas.microsoft.com/office/drawing/2014/main" id="{03059BBC-C4AC-4610-8DA5-D53D2A0FFAF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45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774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59</Words>
  <Application>Microsoft Office PowerPoint</Application>
  <PresentationFormat>Widescreen</PresentationFormat>
  <Paragraphs>7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Century Gothic</vt:lpstr>
      <vt:lpstr>Vapor Trail</vt:lpstr>
      <vt:lpstr>James Horner (1953-2015) For The Love Of A Princess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James Horner (1953-2015) For The Love Of A Princess</dc:title>
  <dc:creator>Thomas Pitts</dc:creator>
  <cp:lastModifiedBy>Thomas Pitts</cp:lastModifiedBy>
  <cp:revision>5</cp:revision>
  <dcterms:created xsi:type="dcterms:W3CDTF">2019-07-08T20:12:03Z</dcterms:created>
  <dcterms:modified xsi:type="dcterms:W3CDTF">2019-07-31T21:00:50Z</dcterms:modified>
</cp:coreProperties>
</file>