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2" r:id="rId5"/>
    <p:sldMasterId id="2147483658" r:id="rId6"/>
  </p:sldMasterIdLst>
  <p:handoutMasterIdLst>
    <p:handoutMasterId r:id="rId18"/>
  </p:handoutMasterIdLst>
  <p:sldIdLst>
    <p:sldId id="271" r:id="rId7"/>
    <p:sldId id="273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B562"/>
    <a:srgbClr val="F7B01E"/>
    <a:srgbClr val="EE6E50"/>
    <a:srgbClr val="006CB2"/>
    <a:srgbClr val="535E91"/>
    <a:srgbClr val="F04F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679C5C-A439-4149-8F57-71D8BEF930DD}" v="5" dt="2026-06-12T08:16:55.3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7" autoAdjust="0"/>
    <p:restoredTop sz="97638"/>
  </p:normalViewPr>
  <p:slideViewPr>
    <p:cSldViewPr snapToGrid="0" snapToObjects="1">
      <p:cViewPr varScale="1">
        <p:scale>
          <a:sx n="107" d="100"/>
          <a:sy n="107" d="100"/>
        </p:scale>
        <p:origin x="66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18" d="100"/>
          <a:sy n="118" d="100"/>
        </p:scale>
        <p:origin x="4520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microsoft.com/office/2016/11/relationships/changesInfo" Target="changesInfos/changesInfo1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a Collis" userId="7d9de7e6-cec8-449a-a695-5ace78c7a99d" providerId="ADAL" clId="{532A77C3-9389-4206-92D2-5727957C0364}"/>
    <pc:docChg chg="custSel addSld modSld">
      <pc:chgData name="Bea Collis" userId="7d9de7e6-cec8-449a-a695-5ace78c7a99d" providerId="ADAL" clId="{532A77C3-9389-4206-92D2-5727957C0364}" dt="2026-06-12T08:17:26.700" v="417" actId="6549"/>
      <pc:docMkLst>
        <pc:docMk/>
      </pc:docMkLst>
      <pc:sldChg chg="addSp delSp modSp mod">
        <pc:chgData name="Bea Collis" userId="7d9de7e6-cec8-449a-a695-5ace78c7a99d" providerId="ADAL" clId="{532A77C3-9389-4206-92D2-5727957C0364}" dt="2026-06-10T12:04:23.499" v="144" actId="478"/>
        <pc:sldMkLst>
          <pc:docMk/>
          <pc:sldMk cId="1212660425" sldId="271"/>
        </pc:sldMkLst>
        <pc:spChg chg="mod">
          <ac:chgData name="Bea Collis" userId="7d9de7e6-cec8-449a-a695-5ace78c7a99d" providerId="ADAL" clId="{532A77C3-9389-4206-92D2-5727957C0364}" dt="2026-06-10T12:04:16.776" v="142" actId="2711"/>
          <ac:spMkLst>
            <pc:docMk/>
            <pc:sldMk cId="1212660425" sldId="271"/>
            <ac:spMk id="2" creationId="{00000000-0000-0000-0000-000000000000}"/>
          </ac:spMkLst>
        </pc:spChg>
      </pc:sldChg>
      <pc:sldChg chg="modSp mod">
        <pc:chgData name="Bea Collis" userId="7d9de7e6-cec8-449a-a695-5ace78c7a99d" providerId="ADAL" clId="{532A77C3-9389-4206-92D2-5727957C0364}" dt="2026-06-10T12:04:35.677" v="146" actId="2711"/>
        <pc:sldMkLst>
          <pc:docMk/>
          <pc:sldMk cId="1383719343" sldId="273"/>
        </pc:sldMkLst>
        <pc:spChg chg="mod">
          <ac:chgData name="Bea Collis" userId="7d9de7e6-cec8-449a-a695-5ace78c7a99d" providerId="ADAL" clId="{532A77C3-9389-4206-92D2-5727957C0364}" dt="2026-06-10T12:04:30.720" v="145" actId="2711"/>
          <ac:spMkLst>
            <pc:docMk/>
            <pc:sldMk cId="1383719343" sldId="273"/>
            <ac:spMk id="3" creationId="{00000000-0000-0000-0000-000000000000}"/>
          </ac:spMkLst>
        </pc:spChg>
        <pc:spChg chg="mod">
          <ac:chgData name="Bea Collis" userId="7d9de7e6-cec8-449a-a695-5ace78c7a99d" providerId="ADAL" clId="{532A77C3-9389-4206-92D2-5727957C0364}" dt="2026-06-10T12:04:35.677" v="146" actId="2711"/>
          <ac:spMkLst>
            <pc:docMk/>
            <pc:sldMk cId="1383719343" sldId="273"/>
            <ac:spMk id="5" creationId="{00000000-0000-0000-0000-000000000000}"/>
          </ac:spMkLst>
        </pc:spChg>
      </pc:sldChg>
      <pc:sldChg chg="modSp mod">
        <pc:chgData name="Bea Collis" userId="7d9de7e6-cec8-449a-a695-5ace78c7a99d" providerId="ADAL" clId="{532A77C3-9389-4206-92D2-5727957C0364}" dt="2026-06-10T12:05:29.909" v="212" actId="2711"/>
        <pc:sldMkLst>
          <pc:docMk/>
          <pc:sldMk cId="4123267541" sldId="285"/>
        </pc:sldMkLst>
        <pc:spChg chg="mod">
          <ac:chgData name="Bea Collis" userId="7d9de7e6-cec8-449a-a695-5ace78c7a99d" providerId="ADAL" clId="{532A77C3-9389-4206-92D2-5727957C0364}" dt="2026-06-10T12:04:46.973" v="147" actId="2711"/>
          <ac:spMkLst>
            <pc:docMk/>
            <pc:sldMk cId="4123267541" sldId="285"/>
            <ac:spMk id="3" creationId="{00000000-0000-0000-0000-000000000000}"/>
          </ac:spMkLst>
        </pc:spChg>
        <pc:spChg chg="mod">
          <ac:chgData name="Bea Collis" userId="7d9de7e6-cec8-449a-a695-5ace78c7a99d" providerId="ADAL" clId="{532A77C3-9389-4206-92D2-5727957C0364}" dt="2026-06-10T12:05:29.909" v="212" actId="2711"/>
          <ac:spMkLst>
            <pc:docMk/>
            <pc:sldMk cId="4123267541" sldId="285"/>
            <ac:spMk id="5" creationId="{00000000-0000-0000-0000-000000000000}"/>
          </ac:spMkLst>
        </pc:spChg>
      </pc:sldChg>
      <pc:sldChg chg="modSp mod">
        <pc:chgData name="Bea Collis" userId="7d9de7e6-cec8-449a-a695-5ace78c7a99d" providerId="ADAL" clId="{532A77C3-9389-4206-92D2-5727957C0364}" dt="2026-06-10T12:05:39.913" v="214" actId="2711"/>
        <pc:sldMkLst>
          <pc:docMk/>
          <pc:sldMk cId="3839631666" sldId="286"/>
        </pc:sldMkLst>
        <pc:spChg chg="mod">
          <ac:chgData name="Bea Collis" userId="7d9de7e6-cec8-449a-a695-5ace78c7a99d" providerId="ADAL" clId="{532A77C3-9389-4206-92D2-5727957C0364}" dt="2026-06-10T12:05:36.233" v="213" actId="2711"/>
          <ac:spMkLst>
            <pc:docMk/>
            <pc:sldMk cId="3839631666" sldId="286"/>
            <ac:spMk id="3" creationId="{00000000-0000-0000-0000-000000000000}"/>
          </ac:spMkLst>
        </pc:spChg>
        <pc:spChg chg="mod">
          <ac:chgData name="Bea Collis" userId="7d9de7e6-cec8-449a-a695-5ace78c7a99d" providerId="ADAL" clId="{532A77C3-9389-4206-92D2-5727957C0364}" dt="2026-06-10T12:05:39.913" v="214" actId="2711"/>
          <ac:spMkLst>
            <pc:docMk/>
            <pc:sldMk cId="3839631666" sldId="286"/>
            <ac:spMk id="5" creationId="{00000000-0000-0000-0000-000000000000}"/>
          </ac:spMkLst>
        </pc:spChg>
      </pc:sldChg>
      <pc:sldChg chg="modSp mod">
        <pc:chgData name="Bea Collis" userId="7d9de7e6-cec8-449a-a695-5ace78c7a99d" providerId="ADAL" clId="{532A77C3-9389-4206-92D2-5727957C0364}" dt="2026-06-10T12:05:54.436" v="216" actId="2711"/>
        <pc:sldMkLst>
          <pc:docMk/>
          <pc:sldMk cId="193960972" sldId="287"/>
        </pc:sldMkLst>
        <pc:spChg chg="mod">
          <ac:chgData name="Bea Collis" userId="7d9de7e6-cec8-449a-a695-5ace78c7a99d" providerId="ADAL" clId="{532A77C3-9389-4206-92D2-5727957C0364}" dt="2026-06-10T12:05:50.534" v="215" actId="2711"/>
          <ac:spMkLst>
            <pc:docMk/>
            <pc:sldMk cId="193960972" sldId="287"/>
            <ac:spMk id="3" creationId="{00000000-0000-0000-0000-000000000000}"/>
          </ac:spMkLst>
        </pc:spChg>
        <pc:spChg chg="mod">
          <ac:chgData name="Bea Collis" userId="7d9de7e6-cec8-449a-a695-5ace78c7a99d" providerId="ADAL" clId="{532A77C3-9389-4206-92D2-5727957C0364}" dt="2026-06-10T12:05:54.436" v="216" actId="2711"/>
          <ac:spMkLst>
            <pc:docMk/>
            <pc:sldMk cId="193960972" sldId="287"/>
            <ac:spMk id="5" creationId="{00000000-0000-0000-0000-000000000000}"/>
          </ac:spMkLst>
        </pc:spChg>
      </pc:sldChg>
      <pc:sldChg chg="modSp mod">
        <pc:chgData name="Bea Collis" userId="7d9de7e6-cec8-449a-a695-5ace78c7a99d" providerId="ADAL" clId="{532A77C3-9389-4206-92D2-5727957C0364}" dt="2026-06-10T12:06:16.990" v="247" actId="20577"/>
        <pc:sldMkLst>
          <pc:docMk/>
          <pc:sldMk cId="303866385" sldId="288"/>
        </pc:sldMkLst>
        <pc:spChg chg="mod">
          <ac:chgData name="Bea Collis" userId="7d9de7e6-cec8-449a-a695-5ace78c7a99d" providerId="ADAL" clId="{532A77C3-9389-4206-92D2-5727957C0364}" dt="2026-06-10T12:06:07.373" v="218" actId="2711"/>
          <ac:spMkLst>
            <pc:docMk/>
            <pc:sldMk cId="303866385" sldId="288"/>
            <ac:spMk id="3" creationId="{00000000-0000-0000-0000-000000000000}"/>
          </ac:spMkLst>
        </pc:spChg>
        <pc:spChg chg="mod">
          <ac:chgData name="Bea Collis" userId="7d9de7e6-cec8-449a-a695-5ace78c7a99d" providerId="ADAL" clId="{532A77C3-9389-4206-92D2-5727957C0364}" dt="2026-06-10T12:06:16.990" v="247" actId="20577"/>
          <ac:spMkLst>
            <pc:docMk/>
            <pc:sldMk cId="303866385" sldId="288"/>
            <ac:spMk id="5" creationId="{00000000-0000-0000-0000-000000000000}"/>
          </ac:spMkLst>
        </pc:spChg>
      </pc:sldChg>
      <pc:sldChg chg="addSp delSp modSp mod">
        <pc:chgData name="Bea Collis" userId="7d9de7e6-cec8-449a-a695-5ace78c7a99d" providerId="ADAL" clId="{532A77C3-9389-4206-92D2-5727957C0364}" dt="2026-06-12T08:17:26.700" v="417" actId="6549"/>
        <pc:sldMkLst>
          <pc:docMk/>
          <pc:sldMk cId="3093203861" sldId="289"/>
        </pc:sldMkLst>
        <pc:spChg chg="mod">
          <ac:chgData name="Bea Collis" userId="7d9de7e6-cec8-449a-a695-5ace78c7a99d" providerId="ADAL" clId="{532A77C3-9389-4206-92D2-5727957C0364}" dt="2026-06-12T08:17:26.700" v="417" actId="6549"/>
          <ac:spMkLst>
            <pc:docMk/>
            <pc:sldMk cId="3093203861" sldId="289"/>
            <ac:spMk id="2" creationId="{92276AD7-56ED-41FF-948C-69348D24B476}"/>
          </ac:spMkLst>
        </pc:spChg>
        <pc:picChg chg="add mod">
          <ac:chgData name="Bea Collis" userId="7d9de7e6-cec8-449a-a695-5ace78c7a99d" providerId="ADAL" clId="{532A77C3-9389-4206-92D2-5727957C0364}" dt="2026-06-10T12:08:35.039" v="345" actId="1076"/>
          <ac:picMkLst>
            <pc:docMk/>
            <pc:sldMk cId="3093203861" sldId="289"/>
            <ac:picMk id="17" creationId="{2812BA5D-7DB5-EFAB-26F7-6029B609B400}"/>
          </ac:picMkLst>
        </pc:picChg>
      </pc:sldChg>
      <pc:sldChg chg="addSp delSp modSp new mod">
        <pc:chgData name="Bea Collis" userId="7d9de7e6-cec8-449a-a695-5ace78c7a99d" providerId="ADAL" clId="{532A77C3-9389-4206-92D2-5727957C0364}" dt="2026-06-10T12:08:18.139" v="337" actId="1076"/>
        <pc:sldMkLst>
          <pc:docMk/>
          <pc:sldMk cId="4159211380" sldId="290"/>
        </pc:sldMkLst>
        <pc:picChg chg="add mod">
          <ac:chgData name="Bea Collis" userId="7d9de7e6-cec8-449a-a695-5ace78c7a99d" providerId="ADAL" clId="{532A77C3-9389-4206-92D2-5727957C0364}" dt="2026-06-10T12:08:18.139" v="337" actId="1076"/>
          <ac:picMkLst>
            <pc:docMk/>
            <pc:sldMk cId="4159211380" sldId="290"/>
            <ac:picMk id="39" creationId="{38D8D3F3-0012-782C-AFCC-E479116BF6D0}"/>
          </ac:picMkLst>
        </pc:picChg>
      </pc:sldChg>
      <pc:sldChg chg="addSp modSp new mod">
        <pc:chgData name="Bea Collis" userId="7d9de7e6-cec8-449a-a695-5ace78c7a99d" providerId="ADAL" clId="{532A77C3-9389-4206-92D2-5727957C0364}" dt="2026-06-10T12:07:50.383" v="319" actId="14100"/>
        <pc:sldMkLst>
          <pc:docMk/>
          <pc:sldMk cId="2811590272" sldId="291"/>
        </pc:sldMkLst>
        <pc:picChg chg="add mod">
          <ac:chgData name="Bea Collis" userId="7d9de7e6-cec8-449a-a695-5ace78c7a99d" providerId="ADAL" clId="{532A77C3-9389-4206-92D2-5727957C0364}" dt="2026-06-10T12:07:50.383" v="319" actId="14100"/>
          <ac:picMkLst>
            <pc:docMk/>
            <pc:sldMk cId="2811590272" sldId="291"/>
            <ac:picMk id="43" creationId="{0D941D21-EFDE-B306-1671-F0D9EC07822A}"/>
          </ac:picMkLst>
        </pc:picChg>
      </pc:sldChg>
      <pc:sldChg chg="addSp delSp modSp new mod">
        <pc:chgData name="Bea Collis" userId="7d9de7e6-cec8-449a-a695-5ace78c7a99d" providerId="ADAL" clId="{532A77C3-9389-4206-92D2-5727957C0364}" dt="2026-06-10T12:09:28.708" v="364" actId="478"/>
        <pc:sldMkLst>
          <pc:docMk/>
          <pc:sldMk cId="1258949545" sldId="292"/>
        </pc:sldMkLst>
        <pc:spChg chg="add mod">
          <ac:chgData name="Bea Collis" userId="7d9de7e6-cec8-449a-a695-5ace78c7a99d" providerId="ADAL" clId="{532A77C3-9389-4206-92D2-5727957C0364}" dt="2026-06-10T12:09:14.237" v="359" actId="478"/>
          <ac:spMkLst>
            <pc:docMk/>
            <pc:sldMk cId="1258949545" sldId="292"/>
            <ac:spMk id="12" creationId="{EA5532CA-177F-6EF1-49D1-9DBF8B3086C7}"/>
          </ac:spMkLst>
        </pc:spChg>
        <pc:picChg chg="add mod">
          <ac:chgData name="Bea Collis" userId="7d9de7e6-cec8-449a-a695-5ace78c7a99d" providerId="ADAL" clId="{532A77C3-9389-4206-92D2-5727957C0364}" dt="2026-06-10T12:09:24.887" v="363" actId="14100"/>
          <ac:picMkLst>
            <pc:docMk/>
            <pc:sldMk cId="1258949545" sldId="292"/>
            <ac:picMk id="13" creationId="{F923AB01-9D82-EEEC-8434-863795AFA8F2}"/>
          </ac:picMkLst>
        </pc:picChg>
      </pc:sldChg>
      <pc:sldChg chg="modSp new mod">
        <pc:chgData name="Bea Collis" userId="7d9de7e6-cec8-449a-a695-5ace78c7a99d" providerId="ADAL" clId="{532A77C3-9389-4206-92D2-5727957C0364}" dt="2026-06-10T12:09:48.445" v="390" actId="2711"/>
        <pc:sldMkLst>
          <pc:docMk/>
          <pc:sldMk cId="1450230117" sldId="293"/>
        </pc:sldMkLst>
        <pc:spChg chg="mod">
          <ac:chgData name="Bea Collis" userId="7d9de7e6-cec8-449a-a695-5ace78c7a99d" providerId="ADAL" clId="{532A77C3-9389-4206-92D2-5727957C0364}" dt="2026-06-10T12:09:48.445" v="390" actId="2711"/>
          <ac:spMkLst>
            <pc:docMk/>
            <pc:sldMk cId="1450230117" sldId="293"/>
            <ac:spMk id="2" creationId="{06CEC5DD-C321-0582-2305-5DC06816CE1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37A571-4E21-3241-B04F-CE65251E00A9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E7F03-AD05-154B-924B-25C63A382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841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tif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tiff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597912"/>
          </a:xfrm>
          <a:prstGeom prst="rect">
            <a:avLst/>
          </a:prstGeom>
        </p:spPr>
      </p:pic>
      <p:sp>
        <p:nvSpPr>
          <p:cNvPr id="19" name="Text Placeholder 19">
            <a:extLst>
              <a:ext uri="{FF2B5EF4-FFF2-40B4-BE49-F238E27FC236}">
                <a16:creationId xmlns:a16="http://schemas.microsoft.com/office/drawing/2014/main" id="{F167411D-CA14-CC4F-83C2-BF0F3CA576F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540" y="1278269"/>
            <a:ext cx="6218023" cy="93670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1" i="0" baseline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Resource title here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96B35DA-0565-924F-AD5D-5CCE9933633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9415" y="2291765"/>
            <a:ext cx="6218023" cy="42583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0" i="0" baseline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Resource subtitle here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98FBBC6E-3130-444A-AF01-62BF6AD8DE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46140" y="2808285"/>
            <a:ext cx="6218023" cy="42583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0" i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Name here, title here, date xx/xx/</a:t>
            </a:r>
            <a:r>
              <a:rPr lang="en-US" dirty="0" err="1"/>
              <a:t>xxxx</a:t>
            </a:r>
            <a:endParaRPr lang="en-US" dirty="0"/>
          </a:p>
        </p:txBody>
      </p:sp>
      <p:sp>
        <p:nvSpPr>
          <p:cNvPr id="11" name="Triangle 10"/>
          <p:cNvSpPr/>
          <p:nvPr userDrawn="1"/>
        </p:nvSpPr>
        <p:spPr>
          <a:xfrm rot="1903305">
            <a:off x="10197920" y="504818"/>
            <a:ext cx="1543003" cy="1330175"/>
          </a:xfrm>
          <a:prstGeom prst="triangle">
            <a:avLst/>
          </a:prstGeom>
          <a:solidFill>
            <a:srgbClr val="535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 userDrawn="1"/>
        </p:nvSpPr>
        <p:spPr>
          <a:xfrm>
            <a:off x="9823645" y="2527961"/>
            <a:ext cx="1638324" cy="1638324"/>
          </a:xfrm>
          <a:prstGeom prst="ellipse">
            <a:avLst/>
          </a:prstGeom>
          <a:solidFill>
            <a:srgbClr val="E9B5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 userDrawn="1"/>
        </p:nvSpPr>
        <p:spPr>
          <a:xfrm>
            <a:off x="9559406" y="2369039"/>
            <a:ext cx="1799495" cy="1724974"/>
          </a:xfrm>
          <a:prstGeom prst="ellipse">
            <a:avLst/>
          </a:prstGeom>
          <a:noFill/>
          <a:ln w="15875">
            <a:solidFill>
              <a:srgbClr val="E9B5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riangle 23"/>
          <p:cNvSpPr/>
          <p:nvPr userDrawn="1"/>
        </p:nvSpPr>
        <p:spPr>
          <a:xfrm rot="2428000">
            <a:off x="10317875" y="300133"/>
            <a:ext cx="1567224" cy="1351055"/>
          </a:xfrm>
          <a:prstGeom prst="triangle">
            <a:avLst/>
          </a:prstGeom>
          <a:noFill/>
          <a:ln w="15875">
            <a:solidFill>
              <a:srgbClr val="535E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89250" y="3475217"/>
            <a:ext cx="8869454" cy="212269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245087" y="1463864"/>
            <a:ext cx="1535980" cy="15186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6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23" name="Straight Connector 22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  <p:extLst>
      <p:ext uri="{BB962C8B-B14F-4D97-AF65-F5344CB8AC3E}">
        <p14:creationId xmlns:p14="http://schemas.microsoft.com/office/powerpoint/2010/main" val="1100254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p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571460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F254E705-B325-6744-8239-09ED355D53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13750" y="2314775"/>
            <a:ext cx="6218023" cy="79557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Thank you</a:t>
            </a:r>
          </a:p>
        </p:txBody>
      </p:sp>
      <p:sp>
        <p:nvSpPr>
          <p:cNvPr id="23" name="Text Placeholder 19">
            <a:extLst>
              <a:ext uri="{FF2B5EF4-FFF2-40B4-BE49-F238E27FC236}">
                <a16:creationId xmlns:a16="http://schemas.microsoft.com/office/drawing/2014/main" id="{7B93BFA5-DD19-4045-B054-74BB17EE46F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3518" y="3258035"/>
            <a:ext cx="6218023" cy="135849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Contact: Name here, title here </a:t>
            </a:r>
            <a:br>
              <a:rPr lang="en-US" dirty="0"/>
            </a:br>
            <a:r>
              <a:rPr lang="en-US" dirty="0"/>
              <a:t>Email: </a:t>
            </a:r>
            <a:r>
              <a:rPr lang="en-US" dirty="0" err="1"/>
              <a:t>name@email.org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Phone: </a:t>
            </a:r>
            <a:r>
              <a:rPr lang="en-US" dirty="0" err="1"/>
              <a:t>xxxxx</a:t>
            </a:r>
            <a:r>
              <a:rPr lang="en-US" dirty="0"/>
              <a:t>-xxx-xxx</a:t>
            </a:r>
            <a:br>
              <a:rPr lang="en-US" dirty="0"/>
            </a:br>
            <a:r>
              <a:rPr lang="en-US" dirty="0" err="1"/>
              <a:t>www.url.org</a:t>
            </a:r>
            <a:endParaRPr lang="en-US" dirty="0"/>
          </a:p>
        </p:txBody>
      </p:sp>
      <p:sp>
        <p:nvSpPr>
          <p:cNvPr id="13" name="Triangle 12"/>
          <p:cNvSpPr/>
          <p:nvPr userDrawn="1"/>
        </p:nvSpPr>
        <p:spPr>
          <a:xfrm rot="2634693">
            <a:off x="10140381" y="3249559"/>
            <a:ext cx="1812216" cy="1562255"/>
          </a:xfrm>
          <a:prstGeom prst="triangle">
            <a:avLst/>
          </a:prstGeom>
          <a:solidFill>
            <a:srgbClr val="535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riangle 13"/>
          <p:cNvSpPr/>
          <p:nvPr userDrawn="1"/>
        </p:nvSpPr>
        <p:spPr>
          <a:xfrm rot="3159388">
            <a:off x="10253226" y="3016058"/>
            <a:ext cx="1840663" cy="1586778"/>
          </a:xfrm>
          <a:prstGeom prst="triangle">
            <a:avLst/>
          </a:prstGeom>
          <a:noFill/>
          <a:ln w="15875">
            <a:solidFill>
              <a:srgbClr val="535E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712522">
            <a:off x="8815956" y="1977377"/>
            <a:ext cx="1666808" cy="10432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82865" y="364362"/>
            <a:ext cx="1535980" cy="15186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2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5" name="Straight Connector 14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  <p:extLst>
      <p:ext uri="{BB962C8B-B14F-4D97-AF65-F5344CB8AC3E}">
        <p14:creationId xmlns:p14="http://schemas.microsoft.com/office/powerpoint/2010/main" val="429909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05D8E2A-2CA3-C246-871B-8A8E1366F3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8773" y="452667"/>
            <a:ext cx="7315200" cy="36933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351A4EB2-E2A2-C044-8720-6E744693478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73654" y="1594028"/>
            <a:ext cx="7315200" cy="46173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600" b="1" i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Header here</a:t>
            </a:r>
          </a:p>
        </p:txBody>
      </p:sp>
      <p:sp>
        <p:nvSpPr>
          <p:cNvPr id="22" name="Text Placeholder 13">
            <a:extLst>
              <a:ext uri="{FF2B5EF4-FFF2-40B4-BE49-F238E27FC236}">
                <a16:creationId xmlns:a16="http://schemas.microsoft.com/office/drawing/2014/main" id="{7C0B24A1-4892-C648-BC83-52AEA30104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73653" y="2430021"/>
            <a:ext cx="9241947" cy="300005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000" b="0" i="0" smtClean="0">
                <a:effectLst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Text here: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</a:t>
            </a:r>
            <a:r>
              <a:rPr lang="en-US" dirty="0" err="1"/>
              <a:t>sunt</a:t>
            </a:r>
            <a:r>
              <a:rPr lang="en-US" dirty="0"/>
              <a:t>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</a:t>
            </a:r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1273653" y="2215299"/>
            <a:ext cx="9158140" cy="0"/>
          </a:xfrm>
          <a:prstGeom prst="line">
            <a:avLst/>
          </a:prstGeom>
          <a:ln w="44450">
            <a:solidFill>
              <a:srgbClr val="EE6E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1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  <p:extLst>
      <p:ext uri="{BB962C8B-B14F-4D97-AF65-F5344CB8AC3E}">
        <p14:creationId xmlns:p14="http://schemas.microsoft.com/office/powerpoint/2010/main" val="2303444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05D8E2A-2CA3-C246-871B-8A8E1366F3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8773" y="452667"/>
            <a:ext cx="7315200" cy="36933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351A4EB2-E2A2-C044-8720-6E744693478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73654" y="1594028"/>
            <a:ext cx="4286886" cy="46173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600" b="1" i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Header here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8A65B5-1BDC-D946-B92C-F2E507C79E6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05513" y="1593850"/>
            <a:ext cx="5165725" cy="384565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13">
            <a:extLst>
              <a:ext uri="{FF2B5EF4-FFF2-40B4-BE49-F238E27FC236}">
                <a16:creationId xmlns:a16="http://schemas.microsoft.com/office/drawing/2014/main" id="{9CF096C2-DA5C-CD41-8B8A-98B562B7611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73653" y="2439448"/>
            <a:ext cx="4286887" cy="300005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000" b="0" i="0" smtClean="0">
                <a:effectLst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Text here: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1273653" y="2215299"/>
            <a:ext cx="4286887" cy="0"/>
          </a:xfrm>
          <a:prstGeom prst="line">
            <a:avLst/>
          </a:prstGeom>
          <a:ln w="44450">
            <a:solidFill>
              <a:srgbClr val="E9B5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1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  <p:extLst>
      <p:ext uri="{BB962C8B-B14F-4D97-AF65-F5344CB8AC3E}">
        <p14:creationId xmlns:p14="http://schemas.microsoft.com/office/powerpoint/2010/main" val="606948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05D8E2A-2CA3-C246-871B-8A8E1366F3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8773" y="452667"/>
            <a:ext cx="7315200" cy="36933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351A4EB2-E2A2-C044-8720-6E744693478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73654" y="1594028"/>
            <a:ext cx="8352260" cy="46173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600" b="1" i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Two column layout header here</a:t>
            </a:r>
          </a:p>
        </p:txBody>
      </p:sp>
      <p:sp>
        <p:nvSpPr>
          <p:cNvPr id="7" name="Text Placeholder 13">
            <a:extLst>
              <a:ext uri="{FF2B5EF4-FFF2-40B4-BE49-F238E27FC236}">
                <a16:creationId xmlns:a16="http://schemas.microsoft.com/office/drawing/2014/main" id="{9CF096C2-DA5C-CD41-8B8A-98B562B7611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73653" y="2458302"/>
            <a:ext cx="4286887" cy="300005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000" b="0" i="0" smtClean="0">
                <a:effectLst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Text here: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endParaRPr lang="en-US" dirty="0"/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D963AD44-DED3-D247-9C2D-DF79702865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458302"/>
            <a:ext cx="4286887" cy="300005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000" b="0" i="0" smtClean="0">
                <a:effectLst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1273653" y="2215299"/>
            <a:ext cx="9158140" cy="0"/>
          </a:xfrm>
          <a:prstGeom prst="line">
            <a:avLst/>
          </a:prstGeom>
          <a:ln w="44450">
            <a:solidFill>
              <a:srgbClr val="006C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2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  <p:extLst>
      <p:ext uri="{BB962C8B-B14F-4D97-AF65-F5344CB8AC3E}">
        <p14:creationId xmlns:p14="http://schemas.microsoft.com/office/powerpoint/2010/main" val="1717278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05D8E2A-2CA3-C246-871B-8A8E1366F3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8773" y="452667"/>
            <a:ext cx="7315200" cy="36933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351A4EB2-E2A2-C044-8720-6E744693478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73654" y="1594028"/>
            <a:ext cx="7315200" cy="46173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600" b="1" i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Bullet list title</a:t>
            </a:r>
          </a:p>
        </p:txBody>
      </p:sp>
      <p:sp>
        <p:nvSpPr>
          <p:cNvPr id="22" name="Text Placeholder 13">
            <a:extLst>
              <a:ext uri="{FF2B5EF4-FFF2-40B4-BE49-F238E27FC236}">
                <a16:creationId xmlns:a16="http://schemas.microsoft.com/office/drawing/2014/main" id="{7C0B24A1-4892-C648-BC83-52AEA30104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73653" y="2374839"/>
            <a:ext cx="9241947" cy="3000057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ts val="378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en-GB" b="0" i="0" smtClean="0">
                <a:effectLst/>
              </a:defRPr>
            </a:lvl1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1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2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3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4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273653" y="2215299"/>
            <a:ext cx="9158140" cy="0"/>
          </a:xfrm>
          <a:prstGeom prst="line">
            <a:avLst/>
          </a:prstGeom>
          <a:ln w="44450">
            <a:solidFill>
              <a:srgbClr val="535E9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9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Click here to add partner logo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Click here to add toolkit logo</a:t>
            </a:r>
          </a:p>
        </p:txBody>
      </p:sp>
    </p:spTree>
    <p:extLst>
      <p:ext uri="{BB962C8B-B14F-4D97-AF65-F5344CB8AC3E}">
        <p14:creationId xmlns:p14="http://schemas.microsoft.com/office/powerpoint/2010/main" val="4272051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05D8E2A-2CA3-C246-871B-8A8E1366F3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8773" y="452667"/>
            <a:ext cx="7315200" cy="36933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351A4EB2-E2A2-C044-8720-6E744693478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73654" y="1594028"/>
            <a:ext cx="8352260" cy="46173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600" b="1" i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Two column bullet list title here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D3284D3D-4662-C440-A057-404CA995578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73653" y="2374839"/>
            <a:ext cx="4286887" cy="3000057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ts val="378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en-GB" b="0" i="0" smtClean="0">
                <a:effectLst/>
              </a:defRPr>
            </a:lvl1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1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2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3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4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26058D6D-2463-C641-B6AD-9A6700ACEA0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05145" y="2374839"/>
            <a:ext cx="4286887" cy="3000057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ts val="378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en-GB" b="0" i="0" smtClean="0">
                <a:effectLst/>
              </a:defRPr>
            </a:lvl1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1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2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3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Bullet list item 4</a:t>
            </a:r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1273653" y="2215299"/>
            <a:ext cx="9158140" cy="0"/>
          </a:xfrm>
          <a:prstGeom prst="line">
            <a:avLst/>
          </a:prstGeom>
          <a:ln w="44450">
            <a:solidFill>
              <a:srgbClr val="E9B5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2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  <p:extLst>
      <p:ext uri="{BB962C8B-B14F-4D97-AF65-F5344CB8AC3E}">
        <p14:creationId xmlns:p14="http://schemas.microsoft.com/office/powerpoint/2010/main" val="615390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_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05D8E2A-2CA3-C246-871B-8A8E1366F3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8773" y="452667"/>
            <a:ext cx="7315200" cy="36933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252C462D-37E9-BE47-A5E8-4A522ECB714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61645" y="3152554"/>
            <a:ext cx="3025934" cy="181991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000" b="0" i="0" smtClean="0">
                <a:effectLst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Text here: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9697152-5D01-CD48-8D01-78AB9AFA8324}"/>
              </a:ext>
            </a:extLst>
          </p:cNvPr>
          <p:cNvCxnSpPr/>
          <p:nvPr userDrawn="1"/>
        </p:nvCxnSpPr>
        <p:spPr>
          <a:xfrm>
            <a:off x="1261645" y="2869146"/>
            <a:ext cx="2245643" cy="0"/>
          </a:xfrm>
          <a:prstGeom prst="line">
            <a:avLst/>
          </a:prstGeom>
          <a:ln w="38100">
            <a:solidFill>
              <a:srgbClr val="006C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D76D4B-5E41-754D-9413-FA53DB384209}"/>
              </a:ext>
            </a:extLst>
          </p:cNvPr>
          <p:cNvCxnSpPr/>
          <p:nvPr userDrawn="1"/>
        </p:nvCxnSpPr>
        <p:spPr>
          <a:xfrm>
            <a:off x="4798658" y="2869146"/>
            <a:ext cx="2245643" cy="0"/>
          </a:xfrm>
          <a:prstGeom prst="line">
            <a:avLst/>
          </a:prstGeom>
          <a:ln w="38100">
            <a:solidFill>
              <a:srgbClr val="EE6E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2404D11-9803-E34B-A984-4AC71D1891D3}"/>
              </a:ext>
            </a:extLst>
          </p:cNvPr>
          <p:cNvCxnSpPr/>
          <p:nvPr userDrawn="1"/>
        </p:nvCxnSpPr>
        <p:spPr>
          <a:xfrm>
            <a:off x="8318472" y="2869146"/>
            <a:ext cx="2245643" cy="0"/>
          </a:xfrm>
          <a:prstGeom prst="line">
            <a:avLst/>
          </a:prstGeom>
          <a:ln w="38100">
            <a:solidFill>
              <a:srgbClr val="F7B0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13">
            <a:extLst>
              <a:ext uri="{FF2B5EF4-FFF2-40B4-BE49-F238E27FC236}">
                <a16:creationId xmlns:a16="http://schemas.microsoft.com/office/drawing/2014/main" id="{5A4DE830-46DB-6F44-A88D-7BE76CB3DCE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91654" y="3152554"/>
            <a:ext cx="3025934" cy="181991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000" b="0" i="0" smtClean="0">
                <a:effectLst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Text here: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</a:t>
            </a:r>
          </a:p>
        </p:txBody>
      </p:sp>
      <p:sp>
        <p:nvSpPr>
          <p:cNvPr id="23" name="Text Placeholder 13">
            <a:extLst>
              <a:ext uri="{FF2B5EF4-FFF2-40B4-BE49-F238E27FC236}">
                <a16:creationId xmlns:a16="http://schemas.microsoft.com/office/drawing/2014/main" id="{537EBB6E-DBF6-6D42-B432-1E7ED10885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00398" y="3152554"/>
            <a:ext cx="3025934" cy="181991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000" b="0" i="0" smtClean="0">
                <a:effectLst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Text here: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5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  <p:sp>
        <p:nvSpPr>
          <p:cNvPr id="21" name="Text Placeholder 13">
            <a:extLst>
              <a:ext uri="{FF2B5EF4-FFF2-40B4-BE49-F238E27FC236}">
                <a16:creationId xmlns:a16="http://schemas.microsoft.com/office/drawing/2014/main" id="{252C462D-37E9-BE47-A5E8-4A522ECB714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261645" y="1937360"/>
            <a:ext cx="2245643" cy="73141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000" b="1" i="0" baseline="0" smtClean="0">
                <a:effectLst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Column title here</a:t>
            </a:r>
          </a:p>
        </p:txBody>
      </p:sp>
      <p:sp>
        <p:nvSpPr>
          <p:cNvPr id="24" name="Text Placeholder 13">
            <a:extLst>
              <a:ext uri="{FF2B5EF4-FFF2-40B4-BE49-F238E27FC236}">
                <a16:creationId xmlns:a16="http://schemas.microsoft.com/office/drawing/2014/main" id="{252C462D-37E9-BE47-A5E8-4A522ECB714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772898" y="1937360"/>
            <a:ext cx="2245643" cy="73141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000" b="1" i="0" baseline="0" smtClean="0">
                <a:effectLst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Column title here</a:t>
            </a:r>
          </a:p>
        </p:txBody>
      </p:sp>
      <p:sp>
        <p:nvSpPr>
          <p:cNvPr id="25" name="Text Placeholder 13">
            <a:extLst>
              <a:ext uri="{FF2B5EF4-FFF2-40B4-BE49-F238E27FC236}">
                <a16:creationId xmlns:a16="http://schemas.microsoft.com/office/drawing/2014/main" id="{252C462D-37E9-BE47-A5E8-4A522ECB714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18471" y="1937360"/>
            <a:ext cx="2245643" cy="73141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6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000" b="1" i="0" baseline="0" smtClean="0">
                <a:effectLst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Column title here</a:t>
            </a:r>
          </a:p>
        </p:txBody>
      </p:sp>
    </p:spTree>
    <p:extLst>
      <p:ext uri="{BB962C8B-B14F-4D97-AF65-F5344CB8AC3E}">
        <p14:creationId xmlns:p14="http://schemas.microsoft.com/office/powerpoint/2010/main" val="2922936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05D8E2A-2CA3-C246-871B-8A8E1366F3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88773" y="452667"/>
            <a:ext cx="7315200" cy="369331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6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7" name="Straight Connector 6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  <p:extLst>
      <p:ext uri="{BB962C8B-B14F-4D97-AF65-F5344CB8AC3E}">
        <p14:creationId xmlns:p14="http://schemas.microsoft.com/office/powerpoint/2010/main" val="24184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1"/>
            <a:ext cx="12192000" cy="5495746"/>
          </a:xfrm>
          <a:prstGeom prst="rect">
            <a:avLst/>
          </a:prstGeom>
          <a:solidFill>
            <a:srgbClr val="E9B562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 userDrawn="1"/>
        </p:nvSpPr>
        <p:spPr>
          <a:xfrm>
            <a:off x="7542070" y="2253007"/>
            <a:ext cx="3995525" cy="3830062"/>
          </a:xfrm>
          <a:prstGeom prst="ellipse">
            <a:avLst/>
          </a:prstGeom>
          <a:noFill/>
          <a:ln w="15875">
            <a:solidFill>
              <a:srgbClr val="E9B5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 userDrawn="1"/>
        </p:nvSpPr>
        <p:spPr>
          <a:xfrm>
            <a:off x="4142996" y="197962"/>
            <a:ext cx="3399074" cy="3258311"/>
          </a:xfrm>
          <a:prstGeom prst="ellipse">
            <a:avLst/>
          </a:prstGeom>
          <a:noFill/>
          <a:ln w="15875">
            <a:solidFill>
              <a:srgbClr val="E9B5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0" y="5495747"/>
            <a:ext cx="12192000" cy="13622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19">
            <a:extLst>
              <a:ext uri="{FF2B5EF4-FFF2-40B4-BE49-F238E27FC236}">
                <a16:creationId xmlns:a16="http://schemas.microsoft.com/office/drawing/2014/main" id="{7BF25754-63FB-2A4B-8032-A9D7551D65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13750" y="2870267"/>
            <a:ext cx="6218023" cy="79557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Divider slide title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9C71F3-9B0C-F54C-B6B8-D8E6D956A0E4}"/>
              </a:ext>
            </a:extLst>
          </p:cNvPr>
          <p:cNvSpPr txBox="1"/>
          <p:nvPr userDrawn="1"/>
        </p:nvSpPr>
        <p:spPr>
          <a:xfrm>
            <a:off x="12835467" y="-8128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7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  <p:extLst>
      <p:ext uri="{BB962C8B-B14F-4D97-AF65-F5344CB8AC3E}">
        <p14:creationId xmlns:p14="http://schemas.microsoft.com/office/powerpoint/2010/main" val="2064066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56"/>
            <a:ext cx="12192000" cy="5498402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0" y="5495747"/>
            <a:ext cx="12192000" cy="13622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9">
            <a:extLst>
              <a:ext uri="{FF2B5EF4-FFF2-40B4-BE49-F238E27FC236}">
                <a16:creationId xmlns:a16="http://schemas.microsoft.com/office/drawing/2014/main" id="{7BF25754-63FB-2A4B-8032-A9D7551D65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13750" y="2870267"/>
            <a:ext cx="6218023" cy="79557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Divider slide title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9C71F3-9B0C-F54C-B6B8-D8E6D956A0E4}"/>
              </a:ext>
            </a:extLst>
          </p:cNvPr>
          <p:cNvSpPr txBox="1"/>
          <p:nvPr userDrawn="1"/>
        </p:nvSpPr>
        <p:spPr>
          <a:xfrm>
            <a:off x="12835467" y="-8128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0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  <p:extLst>
      <p:ext uri="{BB962C8B-B14F-4D97-AF65-F5344CB8AC3E}">
        <p14:creationId xmlns:p14="http://schemas.microsoft.com/office/powerpoint/2010/main" val="6660537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" y="-2656"/>
            <a:ext cx="12190730" cy="5498403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0" y="5495747"/>
            <a:ext cx="12192000" cy="13622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9">
            <a:extLst>
              <a:ext uri="{FF2B5EF4-FFF2-40B4-BE49-F238E27FC236}">
                <a16:creationId xmlns:a16="http://schemas.microsoft.com/office/drawing/2014/main" id="{7BF25754-63FB-2A4B-8032-A9D7551D65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13750" y="2870267"/>
            <a:ext cx="6218023" cy="79557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Divider slide title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9C71F3-9B0C-F54C-B6B8-D8E6D956A0E4}"/>
              </a:ext>
            </a:extLst>
          </p:cNvPr>
          <p:cNvSpPr txBox="1"/>
          <p:nvPr userDrawn="1"/>
        </p:nvSpPr>
        <p:spPr>
          <a:xfrm>
            <a:off x="12835467" y="-8128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0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5494887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0" y="5495747"/>
            <a:ext cx="12192000" cy="13622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9">
            <a:extLst>
              <a:ext uri="{FF2B5EF4-FFF2-40B4-BE49-F238E27FC236}">
                <a16:creationId xmlns:a16="http://schemas.microsoft.com/office/drawing/2014/main" id="{7BF25754-63FB-2A4B-8032-A9D7551D65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13750" y="2870267"/>
            <a:ext cx="6218023" cy="79557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Divider slide title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9C71F3-9B0C-F54C-B6B8-D8E6D956A0E4}"/>
              </a:ext>
            </a:extLst>
          </p:cNvPr>
          <p:cNvSpPr txBox="1"/>
          <p:nvPr userDrawn="1"/>
        </p:nvSpPr>
        <p:spPr>
          <a:xfrm>
            <a:off x="12835467" y="-8128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0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37"/>
            <a:ext cx="12198822" cy="5496684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0" y="5495747"/>
            <a:ext cx="12192000" cy="13622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9">
            <a:extLst>
              <a:ext uri="{FF2B5EF4-FFF2-40B4-BE49-F238E27FC236}">
                <a16:creationId xmlns:a16="http://schemas.microsoft.com/office/drawing/2014/main" id="{7BF25754-63FB-2A4B-8032-A9D7551D65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13750" y="2870267"/>
            <a:ext cx="6218023" cy="79557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Divider slide title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9C71F3-9B0C-F54C-B6B8-D8E6D956A0E4}"/>
              </a:ext>
            </a:extLst>
          </p:cNvPr>
          <p:cNvSpPr txBox="1"/>
          <p:nvPr userDrawn="1"/>
        </p:nvSpPr>
        <p:spPr>
          <a:xfrm>
            <a:off x="12835467" y="-8128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40" y="5994842"/>
            <a:ext cx="1128729" cy="457352"/>
          </a:xfrm>
          <a:prstGeom prst="rect">
            <a:avLst/>
          </a:prstGeom>
        </p:spPr>
      </p:pic>
      <p:sp>
        <p:nvSpPr>
          <p:cNvPr id="10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018541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partner logo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 flipH="1">
            <a:off x="8531784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 flipH="1">
            <a:off x="10194883" y="5927012"/>
            <a:ext cx="1" cy="619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679306" y="5927012"/>
            <a:ext cx="1377221" cy="619950"/>
          </a:xfrm>
          <a:prstGeom prst="rect">
            <a:avLst/>
          </a:prstGeom>
        </p:spPr>
        <p:txBody>
          <a:bodyPr/>
          <a:lstStyle>
            <a:lvl1pPr>
              <a:defRPr sz="1000" baseline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here to add toolkit logo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.tif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1711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24B867F-14AA-4444-B866-33EA11A32B74}"/>
              </a:ext>
            </a:extLst>
          </p:cNvPr>
          <p:cNvCxnSpPr>
            <a:cxnSpLocks/>
          </p:cNvCxnSpPr>
          <p:nvPr userDrawn="1"/>
        </p:nvCxnSpPr>
        <p:spPr>
          <a:xfrm>
            <a:off x="788773" y="5692173"/>
            <a:ext cx="10614454" cy="0"/>
          </a:xfrm>
          <a:prstGeom prst="line">
            <a:avLst/>
          </a:prstGeom>
          <a:ln w="539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1"/>
            <a:ext cx="12192000" cy="121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17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6" r:id="rId3"/>
    <p:sldLayoutId id="2147483655" r:id="rId4"/>
    <p:sldLayoutId id="2147483657" r:id="rId5"/>
    <p:sldLayoutId id="2147483663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9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5495747"/>
            <a:ext cx="12192000" cy="13622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129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areer-road-away-way-of-life-479578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covillage.org/our-work/education/gen-trainings/traumatransformation/children-smiling-in-a-huddle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-nc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theconversation.com/on-the-subject-of-subjects-27035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-nd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theconversation.com/explainer-when-should-children-start-to-think-about-their-careers-38264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-nd/3.0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126604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Jobs and Careers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When you work to earn money you have a </a:t>
            </a:r>
            <a:r>
              <a:rPr lang="en-US" b="1" dirty="0">
                <a:latin typeface="Twinkl" panose="02000000000000000000" pitchFamily="2" charset="0"/>
              </a:rPr>
              <a:t>job</a:t>
            </a:r>
            <a:r>
              <a:rPr lang="en-US" dirty="0">
                <a:latin typeface="Twinkl" panose="02000000000000000000" pitchFamily="2" charset="0"/>
              </a:rPr>
              <a:t>.</a:t>
            </a:r>
          </a:p>
          <a:p>
            <a:r>
              <a:rPr lang="en-US" dirty="0">
                <a:latin typeface="Twinkl" panose="02000000000000000000" pitchFamily="2" charset="0"/>
              </a:rPr>
              <a:t>Some people keep doing the same kinds of job for a long time, they get better at it and get more responsibilities. This is called a </a:t>
            </a:r>
            <a:r>
              <a:rPr lang="en-US" b="1" dirty="0">
                <a:latin typeface="Twinkl" panose="02000000000000000000" pitchFamily="2" charset="0"/>
              </a:rPr>
              <a:t>career</a:t>
            </a:r>
            <a:r>
              <a:rPr lang="en-US" dirty="0">
                <a:latin typeface="Twinkl" panose="02000000000000000000" pitchFamily="2" charset="0"/>
              </a:rPr>
              <a:t>. </a:t>
            </a:r>
          </a:p>
        </p:txBody>
      </p:sp>
      <p:pic>
        <p:nvPicPr>
          <p:cNvPr id="21" name="Picture Placeholder 20" descr="A close up of a sign&#10;&#10;Description automatically generated">
            <a:extLst>
              <a:ext uri="{FF2B5EF4-FFF2-40B4-BE49-F238E27FC236}">
                <a16:creationId xmlns:a16="http://schemas.microsoft.com/office/drawing/2014/main" id="{9B23734D-F36D-4A2F-A228-84525F8B735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831" r="8300"/>
          <a:stretch/>
        </p:blipFill>
        <p:spPr>
          <a:xfrm>
            <a:off x="6096000" y="1506537"/>
            <a:ext cx="5171089" cy="384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719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Know yourself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Though we always talk about what you would like to be when you grow up, you actually don’t have to decide this until you are adults.</a:t>
            </a:r>
          </a:p>
          <a:p>
            <a:r>
              <a:rPr lang="en-US" dirty="0">
                <a:latin typeface="Twinkl" panose="02000000000000000000" pitchFamily="2" charset="0"/>
              </a:rPr>
              <a:t>The most important preparation you can do for your future is to know what your </a:t>
            </a:r>
            <a:r>
              <a:rPr lang="en-US" b="1" dirty="0">
                <a:latin typeface="Twinkl" panose="02000000000000000000" pitchFamily="2" charset="0"/>
              </a:rPr>
              <a:t>talents</a:t>
            </a:r>
            <a:r>
              <a:rPr lang="en-US" dirty="0">
                <a:latin typeface="Twinkl" panose="02000000000000000000" pitchFamily="2" charset="0"/>
              </a:rPr>
              <a:t> are and what you </a:t>
            </a:r>
            <a:r>
              <a:rPr lang="en-US" b="1" dirty="0">
                <a:latin typeface="Twinkl" panose="02000000000000000000" pitchFamily="2" charset="0"/>
              </a:rPr>
              <a:t>enjoy doing</a:t>
            </a:r>
            <a:r>
              <a:rPr lang="en-US" dirty="0">
                <a:latin typeface="Twinkl" panose="02000000000000000000" pitchFamily="2" charset="0"/>
              </a:rPr>
              <a:t>.</a:t>
            </a:r>
          </a:p>
        </p:txBody>
      </p:sp>
      <p:pic>
        <p:nvPicPr>
          <p:cNvPr id="7" name="Picture Placeholder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579EFA8-0870-48BB-8188-A90C3552C0F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160" r="5160"/>
          <a:stretch>
            <a:fillRect/>
          </a:stretch>
        </p:blipFill>
        <p:spPr/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CD58D8E-1B91-460C-91C5-1FF3DFEEB3A6}"/>
              </a:ext>
            </a:extLst>
          </p:cNvPr>
          <p:cNvSpPr txBox="1"/>
          <p:nvPr/>
        </p:nvSpPr>
        <p:spPr>
          <a:xfrm>
            <a:off x="6005513" y="5439505"/>
            <a:ext cx="51657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ecovillage.org/our-work/education/gen-trainings/traumatransformation/children-smiling-in-a-huddle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sa/3.0/"/>
              </a:rPr>
              <a:t>CC BY-SA-NC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4123267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Education Journey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When you are at secondary school you have to </a:t>
            </a:r>
            <a:r>
              <a:rPr lang="en-US" b="1" dirty="0">
                <a:latin typeface="Twinkl" panose="02000000000000000000" pitchFamily="2" charset="0"/>
              </a:rPr>
              <a:t>choose</a:t>
            </a:r>
            <a:r>
              <a:rPr lang="en-US" dirty="0">
                <a:latin typeface="Twinkl" panose="02000000000000000000" pitchFamily="2" charset="0"/>
              </a:rPr>
              <a:t> which subjects to study for GCSEs at the age of 14.</a:t>
            </a:r>
          </a:p>
          <a:p>
            <a:r>
              <a:rPr lang="en-US" dirty="0">
                <a:latin typeface="Twinkl" panose="02000000000000000000" pitchFamily="2" charset="0"/>
              </a:rPr>
              <a:t>This is why it is important to </a:t>
            </a:r>
            <a:r>
              <a:rPr lang="en-US" b="1" dirty="0">
                <a:latin typeface="Twinkl" panose="02000000000000000000" pitchFamily="2" charset="0"/>
              </a:rPr>
              <a:t>know which things you enjoy doing </a:t>
            </a:r>
            <a:r>
              <a:rPr lang="en-US" dirty="0">
                <a:latin typeface="Twinkl" panose="02000000000000000000" pitchFamily="2" charset="0"/>
              </a:rPr>
              <a:t>and </a:t>
            </a:r>
            <a:r>
              <a:rPr lang="en-US" b="1" dirty="0">
                <a:latin typeface="Twinkl" panose="02000000000000000000" pitchFamily="2" charset="0"/>
              </a:rPr>
              <a:t>are good at. </a:t>
            </a:r>
          </a:p>
        </p:txBody>
      </p:sp>
      <p:pic>
        <p:nvPicPr>
          <p:cNvPr id="11" name="Picture Placeholder 10" descr="A blackboard sign on a wall&#10;&#10;Description automatically generated">
            <a:extLst>
              <a:ext uri="{FF2B5EF4-FFF2-40B4-BE49-F238E27FC236}">
                <a16:creationId xmlns:a16="http://schemas.microsoft.com/office/drawing/2014/main" id="{A8BBDFDA-E38A-47EB-BD5D-8C9A90CCB1C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79" r="1979"/>
          <a:stretch>
            <a:fillRect/>
          </a:stretch>
        </p:blipFill>
        <p:spPr/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24562B5-D711-47C9-826C-31ECC52A5135}"/>
              </a:ext>
            </a:extLst>
          </p:cNvPr>
          <p:cNvSpPr txBox="1"/>
          <p:nvPr/>
        </p:nvSpPr>
        <p:spPr>
          <a:xfrm>
            <a:off x="6005513" y="5439505"/>
            <a:ext cx="51657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theconversation.com/on-the-subject-of-subjects-27035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d/3.0/"/>
              </a:rPr>
              <a:t>CC BY-ND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839631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Sectors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Different kinds of jobs are grouped into </a:t>
            </a:r>
            <a:r>
              <a:rPr lang="en-US" b="1" dirty="0">
                <a:latin typeface="Twinkl" panose="02000000000000000000" pitchFamily="2" charset="0"/>
              </a:rPr>
              <a:t>sectors</a:t>
            </a:r>
            <a:r>
              <a:rPr lang="en-US" dirty="0">
                <a:latin typeface="Twinkl" panose="02000000000000000000" pitchFamily="2" charset="0"/>
              </a:rPr>
              <a:t>. We introduce these in school all the time.</a:t>
            </a:r>
          </a:p>
          <a:p>
            <a:r>
              <a:rPr lang="en-US" dirty="0">
                <a:latin typeface="Twinkl" panose="02000000000000000000" pitchFamily="2" charset="0"/>
              </a:rPr>
              <a:t>An example of a sector is </a:t>
            </a:r>
            <a:r>
              <a:rPr lang="en-US" b="1" dirty="0">
                <a:latin typeface="Twinkl" panose="02000000000000000000" pitchFamily="2" charset="0"/>
              </a:rPr>
              <a:t>Health and Social Care</a:t>
            </a:r>
            <a:r>
              <a:rPr lang="en-US" dirty="0">
                <a:latin typeface="Twinkl" panose="02000000000000000000" pitchFamily="2" charset="0"/>
              </a:rPr>
              <a:t>, which has lots of jobs in it such as </a:t>
            </a:r>
            <a:r>
              <a:rPr lang="en-US" b="1" dirty="0">
                <a:latin typeface="Twinkl" panose="02000000000000000000" pitchFamily="2" charset="0"/>
              </a:rPr>
              <a:t>nurses, radiologists, speech therapists and social workers</a:t>
            </a:r>
            <a:r>
              <a:rPr lang="en-US" dirty="0">
                <a:latin typeface="Twinkl" panose="02000000000000000000" pitchFamily="2" charset="0"/>
              </a:rPr>
              <a:t>.</a:t>
            </a:r>
          </a:p>
          <a:p>
            <a:r>
              <a:rPr lang="en-US" i="1" dirty="0">
                <a:latin typeface="Twinkl" panose="02000000000000000000" pitchFamily="2" charset="0"/>
              </a:rPr>
              <a:t>Can you name a sector?</a:t>
            </a:r>
          </a:p>
        </p:txBody>
      </p:sp>
      <p:pic>
        <p:nvPicPr>
          <p:cNvPr id="7" name="Picture Placeholder 6" descr="A group of people in uniform&#10;&#10;Description automatically generated">
            <a:extLst>
              <a:ext uri="{FF2B5EF4-FFF2-40B4-BE49-F238E27FC236}">
                <a16:creationId xmlns:a16="http://schemas.microsoft.com/office/drawing/2014/main" id="{642267EC-72A1-4661-8B8D-054877A1AFF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907" r="16907"/>
          <a:stretch>
            <a:fillRect/>
          </a:stretch>
        </p:blipFill>
        <p:spPr/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83AD8B2-568A-4DAA-A46F-6B5FB0F57199}"/>
              </a:ext>
            </a:extLst>
          </p:cNvPr>
          <p:cNvSpPr txBox="1"/>
          <p:nvPr/>
        </p:nvSpPr>
        <p:spPr>
          <a:xfrm>
            <a:off x="6005513" y="5439505"/>
            <a:ext cx="51657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theconversation.com/explainer-when-should-children-start-to-think-about-their-careers-38264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d/3.0/"/>
              </a:rPr>
              <a:t>CC BY-ND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93960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Skills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At Heatherlands we plan activities to help you develop skills that are really important for school life and beyond. </a:t>
            </a:r>
          </a:p>
          <a:p>
            <a:endParaRPr lang="en-US" i="1" dirty="0">
              <a:latin typeface="Twinkl" panose="02000000000000000000" pitchFamily="2" charset="0"/>
            </a:endParaRPr>
          </a:p>
          <a:p>
            <a:r>
              <a:rPr lang="en-US" i="1" dirty="0">
                <a:latin typeface="Twinkl" panose="02000000000000000000" pitchFamily="2" charset="0"/>
              </a:rPr>
              <a:t>What skills do we develop and how?</a:t>
            </a:r>
          </a:p>
        </p:txBody>
      </p:sp>
      <p:pic>
        <p:nvPicPr>
          <p:cNvPr id="18" name="Picture Placeholder 17" descr="A close up of a logo&#10;&#10;Description automatically generated">
            <a:extLst>
              <a:ext uri="{FF2B5EF4-FFF2-40B4-BE49-F238E27FC236}">
                <a16:creationId xmlns:a16="http://schemas.microsoft.com/office/drawing/2014/main" id="{31AEA20B-ED90-4489-9546-15C8430C8D4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032" b="103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3866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2276AD7-56ED-41FF-948C-69348D24B4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7054" y="268001"/>
            <a:ext cx="11071533" cy="369331"/>
          </a:xfrm>
        </p:spPr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The Heatherlands Alumni - </a:t>
            </a:r>
            <a:r>
              <a:rPr lang="en-GB" sz="1400" b="0" dirty="0">
                <a:latin typeface="Twinkl" panose="02000000000000000000" pitchFamily="2" charset="0"/>
              </a:rPr>
              <a:t>the former students of a school, college, or university. The term comes from the Latin word </a:t>
            </a:r>
            <a:r>
              <a:rPr lang="en-GB" sz="1400" b="0" i="1" dirty="0" err="1">
                <a:latin typeface="Twinkl" panose="02000000000000000000" pitchFamily="2" charset="0"/>
              </a:rPr>
              <a:t>alere</a:t>
            </a:r>
            <a:r>
              <a:rPr lang="en-GB" sz="1400" b="0" dirty="0">
                <a:latin typeface="Twinkl" panose="02000000000000000000" pitchFamily="2" charset="0"/>
              </a:rPr>
              <a:t>, meaning "to nourish," and originally referred to those who had been "nurtured" by an educational institution</a:t>
            </a:r>
            <a:r>
              <a:rPr lang="en-GB" b="0" dirty="0"/>
              <a:t>.</a:t>
            </a:r>
            <a:endParaRPr lang="en-GB" b="0" dirty="0">
              <a:latin typeface="Twinkl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6D5971-5E9A-41B4-8F2A-A23C8C266686}"/>
              </a:ext>
            </a:extLst>
          </p:cNvPr>
          <p:cNvSpPr/>
          <p:nvPr/>
        </p:nvSpPr>
        <p:spPr>
          <a:xfrm>
            <a:off x="915847" y="465621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812BA5D-7DB5-EFAB-26F7-6029B609B4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776" y="1183200"/>
            <a:ext cx="7711478" cy="513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203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16ACB4D-8022-A957-E632-9B44B8AFD5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5D1C8F-3888-120B-D452-8EC95E6810B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F30A41D-9181-1588-2526-2C322DD79B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38D8D3F3-0012-782C-AFCC-E479116BF6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4819" y="452667"/>
            <a:ext cx="7495942" cy="4993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211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B4970ED-F409-7CAD-6007-363EFD85DA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794760-80B0-0121-C936-9E359DA7B6D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00DD6CE-060D-5195-4F88-9450337646C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0D941D21-EFDE-B306-1671-F0D9EC0782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306" y="176846"/>
            <a:ext cx="8102221" cy="5397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590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923AB01-9D82-EEEC-8434-863795AFA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1642" y="326389"/>
            <a:ext cx="8169631" cy="5442112"/>
          </a:xfrm>
          <a:prstGeom prst="rect">
            <a:avLst/>
          </a:prstGeom>
        </p:spPr>
      </p:pic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2AF1608-CFCA-1F4A-B72A-71CEBCD2042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A5532CA-177F-6EF1-49D1-9DBF8B3086C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949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6CEC5DD-C321-0582-2305-5DC06816CE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Our special visitors…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24A3E2-F9E1-2AB0-E512-50012925F01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E9519EF-0FCF-FC45-DF28-0B947E5AA16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230117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pag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3620F1FD-BB95-2543-8313-57DC80C776FC}" vid="{F642C1AE-9A28-FD4D-84A4-C163511FA3F1}"/>
    </a:ext>
  </a:extLst>
</a:theme>
</file>

<file path=ppt/theme/theme2.xml><?xml version="1.0" encoding="utf-8"?>
<a:theme xmlns:a="http://schemas.openxmlformats.org/drawingml/2006/main" name="Text pag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3620F1FD-BB95-2543-8313-57DC80C776FC}" vid="{022B3605-88A6-AB4C-8308-787F91171A41}"/>
    </a:ext>
  </a:extLst>
</a:theme>
</file>

<file path=ppt/theme/theme3.xml><?xml version="1.0" encoding="utf-8"?>
<a:theme xmlns:a="http://schemas.openxmlformats.org/drawingml/2006/main" name="Divider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3620F1FD-BB95-2543-8313-57DC80C776FC}" vid="{08F145BD-4479-AC45-98F4-E8EF7E6A10D2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1dd3856-32cd-46fa-bfef-727ee545f51b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04C2E6A8BEAF45BF38D79A55ADA267" ma:contentTypeVersion="11" ma:contentTypeDescription="Create a new document." ma:contentTypeScope="" ma:versionID="785d92148ecb33776e0dc36c1c11dd09">
  <xsd:schema xmlns:xsd="http://www.w3.org/2001/XMLSchema" xmlns:xs="http://www.w3.org/2001/XMLSchema" xmlns:p="http://schemas.microsoft.com/office/2006/metadata/properties" xmlns:ns2="71dd3856-32cd-46fa-bfef-727ee545f51b" targetNamespace="http://schemas.microsoft.com/office/2006/metadata/properties" ma:root="true" ma:fieldsID="b5b258489d77f33cd662d5b793439890" ns2:_="">
    <xsd:import namespace="71dd3856-32cd-46fa-bfef-727ee545f5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dd3856-32cd-46fa-bfef-727ee545f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d80cbde3-702e-43b7-8a44-58852930cd6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1FFE49B-1A79-4A48-913B-84C6E655462E}">
  <ds:schemaRefs>
    <ds:schemaRef ds:uri="http://www.w3.org/XML/1998/namespace"/>
    <ds:schemaRef ds:uri="http://schemas.openxmlformats.org/package/2006/metadata/core-properties"/>
    <ds:schemaRef ds:uri="http://purl.org/dc/elements/1.1/"/>
    <ds:schemaRef ds:uri="http://purl.org/dc/dcmitype/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71dd3856-32cd-46fa-bfef-727ee545f51b"/>
  </ds:schemaRefs>
</ds:datastoreItem>
</file>

<file path=customXml/itemProps2.xml><?xml version="1.0" encoding="utf-8"?>
<ds:datastoreItem xmlns:ds="http://schemas.openxmlformats.org/officeDocument/2006/customXml" ds:itemID="{22FA3947-2CDD-4812-A06F-B3809E58BF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6D2B31E-BD8E-4046-A5AA-201B8A96F8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dd3856-32cd-46fa-bfef-727ee545f5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Revised CEC_Primary Toolkit_Resource template</Template>
  <TotalTime>2081</TotalTime>
  <Words>304</Words>
  <Application>Microsoft Office PowerPoint</Application>
  <PresentationFormat>Widescreen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Twinkl</vt:lpstr>
      <vt:lpstr>Cover pages</vt:lpstr>
      <vt:lpstr>Text pages</vt:lpstr>
      <vt:lpstr>Divider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 Hutton</dc:creator>
  <cp:lastModifiedBy>Bea Collis</cp:lastModifiedBy>
  <cp:revision>11</cp:revision>
  <dcterms:created xsi:type="dcterms:W3CDTF">2020-03-30T12:59:08Z</dcterms:created>
  <dcterms:modified xsi:type="dcterms:W3CDTF">2026-06-12T08:17:35Z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0x0101004D04C2E6A8BEAF45BF38D79A55ADA267</vt:lpwstr>
  </property>
  <property fmtid="{D5CDD505-2E9C-101B-9397-08002B2CF9AE}" pid="3" name="IsMyDocuments">
    <vt:bool>true</vt:bool>
  </property>
  <property fmtid="{D5CDD505-2E9C-101B-9397-08002B2CF9AE}" pid="4" name="MediaServiceImageTags">
    <vt:lpwstr/>
  </property>
</Properties>
</file>