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3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66385" y="1623396"/>
            <a:ext cx="7129821" cy="4810497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it-IT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Wolfgang Amadeus Mozart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(1756-1791)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KV 261: </a:t>
            </a:r>
            <a:r>
              <a:rPr lang="it-IT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Adagio for Violin and Orchestra in E</a:t>
            </a:r>
            <a:endParaRPr lang="en-GB" sz="4000" b="1" cap="none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88" y="6443848"/>
            <a:ext cx="7545744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14 August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130243" y="110443"/>
            <a:ext cx="6802103" cy="3166824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Wolfgang Amadeus Mozart, baptised as Johannes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Chrysostomus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Wolfgangus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Theophilus Mozart, was a prolific and influential composer.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i="1" dirty="0">
                <a:solidFill>
                  <a:srgbClr val="252525"/>
                </a:solidFill>
                <a:latin typeface="Arial" panose="020B0604020202020204" pitchFamily="34" charset="0"/>
              </a:rPr>
              <a:t>The Adagio in E for Violin and Orchestra, K. 261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, was composed in 1776. It was a replacement movement for the original slow movement of his </a:t>
            </a:r>
            <a:r>
              <a:rPr lang="en-GB" i="1" dirty="0">
                <a:solidFill>
                  <a:srgbClr val="252525"/>
                </a:solidFill>
                <a:latin typeface="Arial" panose="020B0604020202020204" pitchFamily="34" charset="0"/>
              </a:rPr>
              <a:t>Violin Concerto No. 5 in A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. It is believed that Mozart wrote it specifically for the violinist Antonio Brunetti, who complained that the original was not good enough.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5371482-3F02-4A98-BA03-97462CE778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0" t="7681" r="11947"/>
          <a:stretch/>
        </p:blipFill>
        <p:spPr bwMode="auto">
          <a:xfrm>
            <a:off x="-95793" y="-9955"/>
            <a:ext cx="5062176" cy="6941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Mozart Adagio for Violin and Orchestra in E KV 261">
            <a:hlinkClick r:id="" action="ppaction://media"/>
            <a:extLst>
              <a:ext uri="{FF2B5EF4-FFF2-40B4-BE49-F238E27FC236}">
                <a16:creationId xmlns:a16="http://schemas.microsoft.com/office/drawing/2014/main" id="{CDEC4AA1-EB8E-461E-9980-B2F8257D85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3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55B5E7FBC063479AFF8AFF34B08B1B" ma:contentTypeVersion="8" ma:contentTypeDescription="Create a new document." ma:contentTypeScope="" ma:versionID="8add2379c1bba398fddfa80dc7430f65">
  <xsd:schema xmlns:xsd="http://www.w3.org/2001/XMLSchema" xmlns:xs="http://www.w3.org/2001/XMLSchema" xmlns:p="http://schemas.microsoft.com/office/2006/metadata/properties" xmlns:ns3="f641a95a-c108-4b10-afea-7f34eb9e543b" targetNamespace="http://schemas.microsoft.com/office/2006/metadata/properties" ma:root="true" ma:fieldsID="fc48f91cd3d7585caca05cf6bb415f6a" ns3:_="">
    <xsd:import namespace="f641a95a-c108-4b10-afea-7f34eb9e54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41a95a-c108-4b10-afea-7f34eb9e54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A85895-3D38-4EDE-AC76-062F9BCBBD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41a95a-c108-4b10-afea-7f34eb9e54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5AE924C-045C-4771-B735-2073E4569D8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9FF700-F224-4678-B241-C193743CDCAE}">
  <ds:schemaRefs>
    <ds:schemaRef ds:uri="http://purl.org/dc/terms/"/>
    <ds:schemaRef ds:uri="http://schemas.microsoft.com/office/2006/documentManagement/types"/>
    <ds:schemaRef ds:uri="f641a95a-c108-4b10-afea-7f34eb9e543b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85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Wolfgang Amadeus Mozart (1756-1791) KV 261: Adagio for Violin and Orchestra in 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 Newton (1725-1807) Amazing Grace</dc:title>
  <dc:creator>Thomas Pitts</dc:creator>
  <cp:lastModifiedBy>Thomas Pitts</cp:lastModifiedBy>
  <cp:revision>20</cp:revision>
  <dcterms:created xsi:type="dcterms:W3CDTF">2019-07-08T20:12:03Z</dcterms:created>
  <dcterms:modified xsi:type="dcterms:W3CDTF">2019-08-14T21:29:05Z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0x0101007355B5E7FBC063479AFF8AFF34B08B1B</vt:lpwstr>
  </property>
</Properties>
</file>