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1A9133-180D-4E2B-A6B0-5289FAEF8FBD}" v="13" dt="2019-07-25T21:32:14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D4FE95F3-CD5E-4539-BD28-C08518FED883}"/>
    <pc:docChg chg="modSld">
      <pc:chgData name="Thomas Pitts" userId="81f13739-8ac5-4364-ab4b-bd0e63065598" providerId="ADAL" clId="{D4FE95F3-CD5E-4539-BD28-C08518FED883}" dt="2019-07-25T21:32:14.068" v="535" actId="555"/>
      <pc:docMkLst>
        <pc:docMk/>
      </pc:docMkLst>
      <pc:sldChg chg="addSp delSp modSp modAnim">
        <pc:chgData name="Thomas Pitts" userId="81f13739-8ac5-4364-ab4b-bd0e63065598" providerId="ADAL" clId="{D4FE95F3-CD5E-4539-BD28-C08518FED883}" dt="2019-07-25T21:32:14.068" v="535" actId="555"/>
        <pc:sldMkLst>
          <pc:docMk/>
          <pc:sldMk cId="1202450760" sldId="256"/>
        </pc:sldMkLst>
        <pc:spChg chg="mod">
          <ac:chgData name="Thomas Pitts" userId="81f13739-8ac5-4364-ab4b-bd0e63065598" providerId="ADAL" clId="{D4FE95F3-CD5E-4539-BD28-C08518FED883}" dt="2019-07-25T21:30:30.736" v="366" actId="20577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D4FE95F3-CD5E-4539-BD28-C08518FED883}" dt="2019-07-25T21:31:25.471" v="525" actId="1076"/>
          <ac:spMkLst>
            <pc:docMk/>
            <pc:sldMk cId="1202450760" sldId="256"/>
            <ac:spMk id="6" creationId="{A048A2D9-BE97-4BC3-881D-3C15AE126E01}"/>
          </ac:spMkLst>
        </pc:spChg>
        <pc:picChg chg="add mod">
          <ac:chgData name="Thomas Pitts" userId="81f13739-8ac5-4364-ab4b-bd0e63065598" providerId="ADAL" clId="{D4FE95F3-CD5E-4539-BD28-C08518FED883}" dt="2019-07-25T21:32:14.068" v="535" actId="555"/>
          <ac:picMkLst>
            <pc:docMk/>
            <pc:sldMk cId="1202450760" sldId="256"/>
            <ac:picMk id="16" creationId="{1C49D48A-63BA-421A-AF08-E747B3D4E315}"/>
          </ac:picMkLst>
        </pc:picChg>
        <pc:picChg chg="del">
          <ac:chgData name="Thomas Pitts" userId="81f13739-8ac5-4364-ab4b-bd0e63065598" providerId="ADAL" clId="{D4FE95F3-CD5E-4539-BD28-C08518FED883}" dt="2019-07-25T21:31:26.957" v="526" actId="478"/>
          <ac:picMkLst>
            <pc:docMk/>
            <pc:sldMk cId="1202450760" sldId="256"/>
            <ac:picMk id="1042" creationId="{9AEF1CC8-BD7B-4830-8E75-02C16E62F42C}"/>
          </ac:picMkLst>
        </pc:picChg>
        <pc:picChg chg="add mod">
          <ac:chgData name="Thomas Pitts" userId="81f13739-8ac5-4364-ab4b-bd0e63065598" providerId="ADAL" clId="{D4FE95F3-CD5E-4539-BD28-C08518FED883}" dt="2019-07-25T21:31:54.399" v="530" actId="18131"/>
          <ac:picMkLst>
            <pc:docMk/>
            <pc:sldMk cId="1202450760" sldId="256"/>
            <ac:picMk id="1044" creationId="{4D071E10-772F-4603-8784-5FE886256B1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57800" y="3601548"/>
            <a:ext cx="6845696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Luigi Boccherini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(1743-1805)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Op. 11, No. 5: String Quintet in E major, Minuet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169297" y="266276"/>
            <a:ext cx="6845696" cy="2826306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sz="2000" dirty="0" err="1">
                <a:solidFill>
                  <a:srgbClr val="252525"/>
                </a:solidFill>
                <a:latin typeface="Arial" panose="020B0604020202020204" pitchFamily="34" charset="0"/>
              </a:rPr>
              <a:t>Ridolfo</a:t>
            </a:r>
            <a:r>
              <a:rPr lang="en-GB" sz="2000" dirty="0">
                <a:solidFill>
                  <a:srgbClr val="252525"/>
                </a:solidFill>
                <a:latin typeface="Arial" panose="020B0604020202020204" pitchFamily="34" charset="0"/>
              </a:rPr>
              <a:t> Luigi Boccherini was an Italian composer and cellist.</a:t>
            </a:r>
          </a:p>
          <a:p>
            <a:pPr algn="ctr"/>
            <a:endParaRPr lang="en-GB" sz="2000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sz="2000" dirty="0">
                <a:solidFill>
                  <a:srgbClr val="252525"/>
                </a:solidFill>
                <a:latin typeface="Arial" panose="020B0604020202020204" pitchFamily="34" charset="0"/>
              </a:rPr>
              <a:t>The String Quintet in E major was written in 1771 and published in 1775. Being one of his most famous works, the quintet is famous for this minuet which is most-often played as a standalone piece outside of the context of the full quintet.</a:t>
            </a:r>
          </a:p>
        </p:txBody>
      </p:sp>
      <p:pic>
        <p:nvPicPr>
          <p:cNvPr id="1044" name="Picture 20" descr="https://upload.wikimedia.org/wikipedia/commons/thumb/0/08/Luigi_Boccherini.jpg/800px-Luigi_Boccherini.jpg">
            <a:extLst>
              <a:ext uri="{FF2B5EF4-FFF2-40B4-BE49-F238E27FC236}">
                <a16:creationId xmlns:a16="http://schemas.microsoft.com/office/drawing/2014/main" id="{4D071E10-772F-4603-8784-5FE886256B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4" r="8944"/>
          <a:stretch/>
        </p:blipFill>
        <p:spPr bwMode="auto">
          <a:xfrm>
            <a:off x="0" y="0"/>
            <a:ext cx="49663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1-03 String Quartet In E Major Op. 1">
            <a:hlinkClick r:id="" action="ppaction://media"/>
            <a:extLst>
              <a:ext uri="{FF2B5EF4-FFF2-40B4-BE49-F238E27FC236}">
                <a16:creationId xmlns:a16="http://schemas.microsoft.com/office/drawing/2014/main" id="{1C49D48A-63BA-421A-AF08-E747B3D4E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43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60</Words>
  <Application>Microsoft Office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Luigi Boccherini (1743-1805) Op. 11, No. 5: String Quintet in E major, Minuet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Luigi Boccherini (1743-1805) Op. 11, No. 5: String Quintet in E major, Minuet</dc:title>
  <dc:creator>Thomas Pitts</dc:creator>
  <cp:lastModifiedBy>Thomas Pitts</cp:lastModifiedBy>
  <cp:revision>17</cp:revision>
  <dcterms:created xsi:type="dcterms:W3CDTF">2019-07-08T20:12:03Z</dcterms:created>
  <dcterms:modified xsi:type="dcterms:W3CDTF">2019-07-31T19:34:12Z</dcterms:modified>
</cp:coreProperties>
</file>