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EFB8BE-C018-4FCA-965D-397ED5EE99C3}" v="14" dt="2019-07-25T18:49:07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A7632466-3AD7-48BB-A827-357A2431DD7B}"/>
    <pc:docChg chg="custSel modSld">
      <pc:chgData name="Thomas Pitts" userId="81f13739-8ac5-4364-ab4b-bd0e63065598" providerId="ADAL" clId="{A7632466-3AD7-48BB-A827-357A2431DD7B}" dt="2019-07-24T20:51:04.015" v="242"/>
      <pc:docMkLst>
        <pc:docMk/>
      </pc:docMkLst>
      <pc:sldChg chg="addSp delSp modSp delAnim modAnim">
        <pc:chgData name="Thomas Pitts" userId="81f13739-8ac5-4364-ab4b-bd0e63065598" providerId="ADAL" clId="{A7632466-3AD7-48BB-A827-357A2431DD7B}" dt="2019-07-24T20:51:04.015" v="242"/>
        <pc:sldMkLst>
          <pc:docMk/>
          <pc:sldMk cId="1202450760" sldId="256"/>
        </pc:sldMkLst>
        <pc:spChg chg="mod">
          <ac:chgData name="Thomas Pitts" userId="81f13739-8ac5-4364-ab4b-bd0e63065598" providerId="ADAL" clId="{A7632466-3AD7-48BB-A827-357A2431DD7B}" dt="2019-07-24T20:50:45.371" v="239" actId="14100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A7632466-3AD7-48BB-A827-357A2431DD7B}" dt="2019-07-24T20:50:39.782" v="238" actId="14100"/>
          <ac:spMkLst>
            <pc:docMk/>
            <pc:sldMk cId="1202450760" sldId="256"/>
            <ac:spMk id="6" creationId="{A048A2D9-BE97-4BC3-881D-3C15AE126E01}"/>
          </ac:spMkLst>
        </pc:spChg>
        <pc:picChg chg="del">
          <ac:chgData name="Thomas Pitts" userId="81f13739-8ac5-4364-ab4b-bd0e63065598" providerId="ADAL" clId="{A7632466-3AD7-48BB-A827-357A2431DD7B}" dt="2019-07-24T20:45:15.201" v="0" actId="478"/>
          <ac:picMkLst>
            <pc:docMk/>
            <pc:sldMk cId="1202450760" sldId="256"/>
            <ac:picMk id="10" creationId="{03059BBC-C4AC-4610-8DA5-D53D2A0FFAF0}"/>
          </ac:picMkLst>
        </pc:picChg>
        <pc:picChg chg="add mod">
          <ac:chgData name="Thomas Pitts" userId="81f13739-8ac5-4364-ab4b-bd0e63065598" providerId="ADAL" clId="{A7632466-3AD7-48BB-A827-357A2431DD7B}" dt="2019-07-24T20:50:59.455" v="240"/>
          <ac:picMkLst>
            <pc:docMk/>
            <pc:sldMk cId="1202450760" sldId="256"/>
            <ac:picMk id="11" creationId="{2587A42A-900B-4A08-A989-2298ECE5D115}"/>
          </ac:picMkLst>
        </pc:picChg>
        <pc:picChg chg="del">
          <ac:chgData name="Thomas Pitts" userId="81f13739-8ac5-4364-ab4b-bd0e63065598" providerId="ADAL" clId="{A7632466-3AD7-48BB-A827-357A2431DD7B}" dt="2019-07-24T20:49:57.147" v="230" actId="478"/>
          <ac:picMkLst>
            <pc:docMk/>
            <pc:sldMk cId="1202450760" sldId="256"/>
            <ac:picMk id="1028" creationId="{51730ED8-3747-4CEC-90CC-ED2A78B567E3}"/>
          </ac:picMkLst>
        </pc:picChg>
        <pc:picChg chg="add mod">
          <ac:chgData name="Thomas Pitts" userId="81f13739-8ac5-4364-ab4b-bd0e63065598" providerId="ADAL" clId="{A7632466-3AD7-48BB-A827-357A2431DD7B}" dt="2019-07-24T20:50:29.245" v="236" actId="552"/>
          <ac:picMkLst>
            <pc:docMk/>
            <pc:sldMk cId="1202450760" sldId="256"/>
            <ac:picMk id="1030" creationId="{79E43664-876A-4AC2-9E47-A85EF44F3BE7}"/>
          </ac:picMkLst>
        </pc:picChg>
      </pc:sldChg>
    </pc:docChg>
  </pc:docChgLst>
  <pc:docChgLst>
    <pc:chgData name="Thomas Pitts" userId="81f13739-8ac5-4364-ab4b-bd0e63065598" providerId="ADAL" clId="{76EFB8BE-C018-4FCA-965D-397ED5EE99C3}"/>
    <pc:docChg chg="modSld">
      <pc:chgData name="Thomas Pitts" userId="81f13739-8ac5-4364-ab4b-bd0e63065598" providerId="ADAL" clId="{76EFB8BE-C018-4FCA-965D-397ED5EE99C3}" dt="2019-07-25T18:49:07.705" v="1" actId="555"/>
      <pc:docMkLst>
        <pc:docMk/>
      </pc:docMkLst>
      <pc:sldChg chg="modSp">
        <pc:chgData name="Thomas Pitts" userId="81f13739-8ac5-4364-ab4b-bd0e63065598" providerId="ADAL" clId="{76EFB8BE-C018-4FCA-965D-397ED5EE99C3}" dt="2019-07-25T18:49:07.705" v="1" actId="555"/>
        <pc:sldMkLst>
          <pc:docMk/>
          <pc:sldMk cId="1202450760" sldId="256"/>
        </pc:sldMkLst>
        <pc:picChg chg="mod">
          <ac:chgData name="Thomas Pitts" userId="81f13739-8ac5-4364-ab4b-bd0e63065598" providerId="ADAL" clId="{76EFB8BE-C018-4FCA-965D-397ED5EE99C3}" dt="2019-07-25T18:49:07.705" v="1" actId="555"/>
          <ac:picMkLst>
            <pc:docMk/>
            <pc:sldMk cId="1202450760" sldId="256"/>
            <ac:picMk id="11" creationId="{2587A42A-900B-4A08-A989-2298ECE5D11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91908" y="3601548"/>
            <a:ext cx="6511588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Nigel Kennedy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(1956-)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Melody In The Wind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591908" y="263678"/>
            <a:ext cx="6398979" cy="2860358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Nigel Kennedy is an English violinist. He made his early career in the classical field, and has more recently performed in jazz and other music genres.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Kennedy is a well-known Aston Villa F.C. supporter. At a concert in 2010, he had his orchestra wear Aston Villa shirts and led the crowd in the team's chants.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This piece of music is a composition of his own.</a:t>
            </a:r>
          </a:p>
        </p:txBody>
      </p:sp>
      <p:pic>
        <p:nvPicPr>
          <p:cNvPr id="1030" name="Picture 6" descr="https://www.limelightmagazine.com.au/wp-content/uploads/2017/01/Nigel%20Kennedy%20colour%20playing%20violin_1.jpg">
            <a:extLst>
              <a:ext uri="{FF2B5EF4-FFF2-40B4-BE49-F238E27FC236}">
                <a16:creationId xmlns:a16="http://schemas.microsoft.com/office/drawing/2014/main" id="{79E43664-876A-4AC2-9E47-A85EF44F3B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91" r="34188"/>
          <a:stretch/>
        </p:blipFill>
        <p:spPr bwMode="auto">
          <a:xfrm>
            <a:off x="0" y="-3"/>
            <a:ext cx="54336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20 Melody In The Wind">
            <a:hlinkClick r:id="" action="ppaction://media"/>
            <a:extLst>
              <a:ext uri="{FF2B5EF4-FFF2-40B4-BE49-F238E27FC236}">
                <a16:creationId xmlns:a16="http://schemas.microsoft.com/office/drawing/2014/main" id="{2587A42A-900B-4A08-A989-2298ECE5D1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19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78</Words>
  <Application>Microsoft Office PowerPoint</Application>
  <PresentationFormat>Widescreen</PresentationFormat>
  <Paragraphs>7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Nigel Kennedy (1956-) Melody In The Wind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Nigel Kennedy (1956-) Melody In The Wind</dc:title>
  <dc:creator>Thomas Pitts</dc:creator>
  <cp:lastModifiedBy>Thomas Pitts</cp:lastModifiedBy>
  <cp:revision>4</cp:revision>
  <dcterms:created xsi:type="dcterms:W3CDTF">2019-07-08T20:12:03Z</dcterms:created>
  <dcterms:modified xsi:type="dcterms:W3CDTF">2019-07-31T19:33:19Z</dcterms:modified>
</cp:coreProperties>
</file>