
<file path=[Content_Types].xml><?xml version="1.0" encoding="utf-8"?>
<Types xmlns="http://schemas.openxmlformats.org/package/2006/content-types">
  <Default Extension="jpe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2E5C8F-19EE-430C-A909-6BC5DC2ACE23}" v="14" dt="2019-07-29T21:10:39.758"/>
    <p1510:client id="{29AA8450-D08F-480A-A3F6-CD7FEEC23E0C}" v="11" dt="2019-07-30T15:04:40.5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79" d="100"/>
          <a:sy n="79" d="100"/>
        </p:scale>
        <p:origin x="120" y="7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omas Pitts" userId="81f13739-8ac5-4364-ab4b-bd0e63065598" providerId="ADAL" clId="{29AA8450-D08F-480A-A3F6-CD7FEEC23E0C}"/>
    <pc:docChg chg="custSel modSld">
      <pc:chgData name="Thomas Pitts" userId="81f13739-8ac5-4364-ab4b-bd0e63065598" providerId="ADAL" clId="{29AA8450-D08F-480A-A3F6-CD7FEEC23E0C}" dt="2019-07-30T15:05:29.869" v="82" actId="1076"/>
      <pc:docMkLst>
        <pc:docMk/>
      </pc:docMkLst>
      <pc:sldChg chg="addSp delSp modSp delAnim modAnim">
        <pc:chgData name="Thomas Pitts" userId="81f13739-8ac5-4364-ab4b-bd0e63065598" providerId="ADAL" clId="{29AA8450-D08F-480A-A3F6-CD7FEEC23E0C}" dt="2019-07-30T15:05:29.869" v="82" actId="1076"/>
        <pc:sldMkLst>
          <pc:docMk/>
          <pc:sldMk cId="1202450760" sldId="256"/>
        </pc:sldMkLst>
        <pc:spChg chg="mod">
          <ac:chgData name="Thomas Pitts" userId="81f13739-8ac5-4364-ab4b-bd0e63065598" providerId="ADAL" clId="{29AA8450-D08F-480A-A3F6-CD7FEEC23E0C}" dt="2019-07-30T15:02:59.995" v="63" actId="6549"/>
          <ac:spMkLst>
            <pc:docMk/>
            <pc:sldMk cId="1202450760" sldId="256"/>
            <ac:spMk id="2" creationId="{1CC28371-D39A-4162-A9C8-042B8F7E4620}"/>
          </ac:spMkLst>
        </pc:spChg>
        <pc:spChg chg="mod">
          <ac:chgData name="Thomas Pitts" userId="81f13739-8ac5-4364-ab4b-bd0e63065598" providerId="ADAL" clId="{29AA8450-D08F-480A-A3F6-CD7FEEC23E0C}" dt="2019-07-30T15:05:29.869" v="82" actId="1076"/>
          <ac:spMkLst>
            <pc:docMk/>
            <pc:sldMk cId="1202450760" sldId="256"/>
            <ac:spMk id="6" creationId="{A048A2D9-BE97-4BC3-881D-3C15AE126E01}"/>
          </ac:spMkLst>
        </pc:spChg>
        <pc:picChg chg="del">
          <ac:chgData name="Thomas Pitts" userId="81f13739-8ac5-4364-ab4b-bd0e63065598" providerId="ADAL" clId="{29AA8450-D08F-480A-A3F6-CD7FEEC23E0C}" dt="2019-07-30T15:01:11.151" v="29" actId="478"/>
          <ac:picMkLst>
            <pc:docMk/>
            <pc:sldMk cId="1202450760" sldId="256"/>
            <ac:picMk id="4" creationId="{E13E4184-8B7A-44EC-9CBD-39FE5FDAB17F}"/>
          </ac:picMkLst>
        </pc:picChg>
        <pc:picChg chg="add mod">
          <ac:chgData name="Thomas Pitts" userId="81f13739-8ac5-4364-ab4b-bd0e63065598" providerId="ADAL" clId="{29AA8450-D08F-480A-A3F6-CD7FEEC23E0C}" dt="2019-07-30T15:02:25.873" v="33" actId="18131"/>
          <ac:picMkLst>
            <pc:docMk/>
            <pc:sldMk cId="1202450760" sldId="256"/>
            <ac:picMk id="5" creationId="{1442073A-8604-4AE1-9269-79C2F352BF85}"/>
          </ac:picMkLst>
        </pc:picChg>
        <pc:picChg chg="add mod">
          <ac:chgData name="Thomas Pitts" userId="81f13739-8ac5-4364-ab4b-bd0e63065598" providerId="ADAL" clId="{29AA8450-D08F-480A-A3F6-CD7FEEC23E0C}" dt="2019-07-30T15:04:37.376" v="78" actId="555"/>
          <ac:picMkLst>
            <pc:docMk/>
            <pc:sldMk cId="1202450760" sldId="256"/>
            <ac:picMk id="7" creationId="{8A3BFB3D-29D0-4C56-8858-85D9963BFEBE}"/>
          </ac:picMkLst>
        </pc:picChg>
        <pc:picChg chg="del">
          <ac:chgData name="Thomas Pitts" userId="81f13739-8ac5-4364-ab4b-bd0e63065598" providerId="ADAL" clId="{29AA8450-D08F-480A-A3F6-CD7FEEC23E0C}" dt="2019-07-30T15:01:09.253" v="28" actId="478"/>
          <ac:picMkLst>
            <pc:docMk/>
            <pc:sldMk cId="1202450760" sldId="256"/>
            <ac:picMk id="1026" creationId="{88C8245E-FB49-482B-8C05-8C336061B927}"/>
          </ac:picMkLst>
        </pc:pic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7/31/2019</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7/31/2019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7/31/2019</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7/31/2019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7/31/2019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7/31/2019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7/31/2019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7/31/2019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7/31/2019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7/31/2019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7/31/2019</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7/31/2019</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7/31/2019</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7/31/2019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7/31/2019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7/31/2019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7/31/2019</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7/31/2019</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4.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A7244538-290E-40DA-A93A-14BB3E6CF1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1999" cy="45437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C28371-D39A-4162-A9C8-042B8F7E4620}"/>
              </a:ext>
            </a:extLst>
          </p:cNvPr>
          <p:cNvSpPr>
            <a:spLocks noGrp="1"/>
          </p:cNvSpPr>
          <p:nvPr>
            <p:ph type="ctrTitle"/>
          </p:nvPr>
        </p:nvSpPr>
        <p:spPr>
          <a:xfrm>
            <a:off x="4966385" y="3601548"/>
            <a:ext cx="7137111" cy="2737378"/>
          </a:xfrm>
          <a:noFill/>
          <a:ln w="19050">
            <a:noFill/>
            <a:prstDash val="dash"/>
          </a:ln>
        </p:spPr>
        <p:txBody>
          <a:bodyPr>
            <a:normAutofit/>
          </a:bodyPr>
          <a:lstStyle/>
          <a:p>
            <a:pPr algn="r"/>
            <a:r>
              <a:rPr lang="fr-FR" sz="4800" b="1" cap="none" dirty="0">
                <a:ln w="9525">
                  <a:solidFill>
                    <a:schemeClr val="bg1"/>
                  </a:solidFill>
                  <a:prstDash val="solid"/>
                </a:ln>
                <a:effectLst>
                  <a:outerShdw blurRad="12700" dist="38100" dir="2700000" algn="tl" rotWithShape="0">
                    <a:schemeClr val="bg1">
                      <a:lumMod val="50000"/>
                    </a:schemeClr>
                  </a:outerShdw>
                </a:effectLst>
              </a:rPr>
              <a:t>Craig Armstrong</a:t>
            </a:r>
            <a:br>
              <a:rPr lang="en-GB" sz="4800" b="1" cap="none" dirty="0">
                <a:ln w="9525">
                  <a:solidFill>
                    <a:schemeClr val="bg1"/>
                  </a:solidFill>
                  <a:prstDash val="solid"/>
                </a:ln>
                <a:effectLst>
                  <a:outerShdw blurRad="12700" dist="38100" dir="2700000" algn="tl" rotWithShape="0">
                    <a:schemeClr val="bg1">
                      <a:lumMod val="50000"/>
                    </a:schemeClr>
                  </a:outerShdw>
                </a:effectLst>
              </a:rPr>
            </a:br>
            <a:r>
              <a:rPr lang="en-GB" sz="4000" b="1" cap="none" dirty="0">
                <a:ln w="9525">
                  <a:solidFill>
                    <a:schemeClr val="bg1"/>
                  </a:solidFill>
                  <a:prstDash val="solid"/>
                </a:ln>
                <a:effectLst>
                  <a:outerShdw blurRad="12700" dist="38100" dir="2700000" algn="tl" rotWithShape="0">
                    <a:schemeClr val="bg1">
                      <a:lumMod val="50000"/>
                    </a:schemeClr>
                  </a:outerShdw>
                </a:effectLst>
              </a:rPr>
              <a:t>(1959-)</a:t>
            </a:r>
            <a:br>
              <a:rPr lang="en-GB" sz="4000" b="1" cap="none" dirty="0">
                <a:ln w="9525">
                  <a:solidFill>
                    <a:schemeClr val="bg1"/>
                  </a:solidFill>
                  <a:prstDash val="solid"/>
                </a:ln>
                <a:effectLst>
                  <a:outerShdw blurRad="12700" dist="38100" dir="2700000" algn="tl" rotWithShape="0">
                    <a:schemeClr val="bg1">
                      <a:lumMod val="50000"/>
                    </a:schemeClr>
                  </a:outerShdw>
                </a:effectLst>
              </a:rPr>
            </a:br>
            <a:r>
              <a:rPr lang="en-GB" sz="4000" b="1" cap="none" dirty="0">
                <a:ln w="9525">
                  <a:solidFill>
                    <a:schemeClr val="bg1"/>
                  </a:solidFill>
                  <a:prstDash val="solid"/>
                </a:ln>
                <a:effectLst>
                  <a:outerShdw blurRad="12700" dist="38100" dir="2700000" algn="tl" rotWithShape="0">
                    <a:schemeClr val="bg1">
                      <a:lumMod val="50000"/>
                    </a:schemeClr>
                  </a:outerShdw>
                </a:effectLst>
              </a:rPr>
              <a:t>Finding Beauty</a:t>
            </a:r>
          </a:p>
        </p:txBody>
      </p:sp>
      <p:sp>
        <p:nvSpPr>
          <p:cNvPr id="3" name="Subtitle 2">
            <a:extLst>
              <a:ext uri="{FF2B5EF4-FFF2-40B4-BE49-F238E27FC236}">
                <a16:creationId xmlns:a16="http://schemas.microsoft.com/office/drawing/2014/main" id="{0E93DAA0-B0D0-43E8-84CE-E7F3725DBA76}"/>
              </a:ext>
            </a:extLst>
          </p:cNvPr>
          <p:cNvSpPr>
            <a:spLocks noGrp="1"/>
          </p:cNvSpPr>
          <p:nvPr>
            <p:ph type="subTitle" idx="1"/>
          </p:nvPr>
        </p:nvSpPr>
        <p:spPr>
          <a:xfrm>
            <a:off x="4903497" y="6434882"/>
            <a:ext cx="7199999" cy="424106"/>
          </a:xfrm>
          <a:noFill/>
          <a:ln w="19050">
            <a:noFill/>
            <a:prstDash val="dash"/>
          </a:ln>
        </p:spPr>
        <p:txBody>
          <a:bodyPr>
            <a:normAutofit/>
          </a:bodyPr>
          <a:lstStyle/>
          <a:p>
            <a:pPr algn="r"/>
            <a:fld id="{9DBAF304-BF22-4943-AE27-5A605F6409CC}" type="datetime2">
              <a:rPr lang="en-GB" b="1" smtClean="0">
                <a:ln w="9525">
                  <a:solidFill>
                    <a:schemeClr val="bg1"/>
                  </a:solidFill>
                  <a:prstDash val="solid"/>
                </a:ln>
                <a:effectLst>
                  <a:outerShdw blurRad="12700" dist="38100" dir="2700000" algn="tl" rotWithShape="0">
                    <a:schemeClr val="bg1">
                      <a:lumMod val="50000"/>
                    </a:schemeClr>
                  </a:outerShdw>
                </a:effectLst>
              </a:rPr>
              <a:pPr algn="r"/>
              <a:t>Wednesday, 31 July 2019</a:t>
            </a:fld>
            <a:endParaRPr lang="en-GB" dirty="0">
              <a:effectLst>
                <a:outerShdw blurRad="38100" dist="38100" dir="2700000" algn="tl">
                  <a:srgbClr val="000000">
                    <a:alpha val="43137"/>
                  </a:srgbClr>
                </a:outerShdw>
              </a:effectLst>
            </a:endParaRPr>
          </a:p>
        </p:txBody>
      </p:sp>
      <p:sp useBgFill="1">
        <p:nvSpPr>
          <p:cNvPr id="73" name="Rectangle 72">
            <a:extLst>
              <a:ext uri="{FF2B5EF4-FFF2-40B4-BE49-F238E27FC236}">
                <a16:creationId xmlns:a16="http://schemas.microsoft.com/office/drawing/2014/main" id="{AB1DF3B3-9DBC-445D-AE4E-A62E5A9B85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96638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F51F80E8-0CAC-410E-B59A-29FDDC357E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46782" y="-1"/>
            <a:ext cx="4245218" cy="536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a:extLst>
              <a:ext uri="{FF2B5EF4-FFF2-40B4-BE49-F238E27FC236}">
                <a16:creationId xmlns:a16="http://schemas.microsoft.com/office/drawing/2014/main" id="{A048A2D9-BE97-4BC3-881D-3C15AE126E01}"/>
              </a:ext>
            </a:extLst>
          </p:cNvPr>
          <p:cNvSpPr/>
          <p:nvPr/>
        </p:nvSpPr>
        <p:spPr>
          <a:xfrm>
            <a:off x="5152843" y="381978"/>
            <a:ext cx="6852698" cy="3779758"/>
          </a:xfrm>
          <a:prstGeom prst="roundRect">
            <a:avLst/>
          </a:prstGeom>
          <a:ln w="28575"/>
          <a:effectLst>
            <a:outerShdw blurRad="50800" dist="38100" dir="2700000" algn="tl" rotWithShape="0">
              <a:prstClr val="black">
                <a:alpha val="40000"/>
              </a:prstClr>
            </a:outerShdw>
          </a:effectLst>
        </p:spPr>
        <p:style>
          <a:lnRef idx="2">
            <a:schemeClr val="accent4"/>
          </a:lnRef>
          <a:fillRef idx="1">
            <a:schemeClr val="lt1"/>
          </a:fillRef>
          <a:effectRef idx="0">
            <a:schemeClr val="accent4"/>
          </a:effectRef>
          <a:fontRef idx="minor">
            <a:schemeClr val="dk1"/>
          </a:fontRef>
        </p:style>
        <p:txBody>
          <a:bodyPr wrap="square" anchor="ctr">
            <a:spAutoFit/>
          </a:bodyPr>
          <a:lstStyle/>
          <a:p>
            <a:pPr algn="ctr"/>
            <a:r>
              <a:rPr lang="en-GB" dirty="0">
                <a:solidFill>
                  <a:srgbClr val="252525"/>
                </a:solidFill>
                <a:latin typeface="Arial" panose="020B0604020202020204" pitchFamily="34" charset="0"/>
              </a:rPr>
              <a:t>Craig Armstrong is a Scottish composer of modern orchestral music and film scores. He graduated from the Royal Academy of Music in 1981, and has since written music for the Royal Shakespeare Company, the Royal Scottish National Orchestra and the London Sinfonietta.</a:t>
            </a:r>
          </a:p>
          <a:p>
            <a:pPr algn="ctr"/>
            <a:endParaRPr lang="en-GB" dirty="0">
              <a:solidFill>
                <a:srgbClr val="252525"/>
              </a:solidFill>
              <a:latin typeface="Arial" panose="020B0604020202020204" pitchFamily="34" charset="0"/>
            </a:endParaRPr>
          </a:p>
          <a:p>
            <a:pPr algn="ctr"/>
            <a:r>
              <a:rPr lang="en-GB" dirty="0">
                <a:solidFill>
                  <a:srgbClr val="252525"/>
                </a:solidFill>
                <a:latin typeface="Arial" panose="020B0604020202020204" pitchFamily="34" charset="0"/>
              </a:rPr>
              <a:t>Armstrong's score for William Shakespeare's </a:t>
            </a:r>
            <a:r>
              <a:rPr lang="en-GB" i="1" dirty="0">
                <a:solidFill>
                  <a:srgbClr val="252525"/>
                </a:solidFill>
                <a:latin typeface="Arial" panose="020B0604020202020204" pitchFamily="34" charset="0"/>
              </a:rPr>
              <a:t>Romeo + Juliet</a:t>
            </a:r>
            <a:r>
              <a:rPr lang="en-GB" dirty="0">
                <a:solidFill>
                  <a:srgbClr val="252525"/>
                </a:solidFill>
                <a:latin typeface="Arial" panose="020B0604020202020204" pitchFamily="34" charset="0"/>
              </a:rPr>
              <a:t> earned him a BAFTA for Achievement in Film Music and an Ivor </a:t>
            </a:r>
            <a:r>
              <a:rPr lang="en-GB" dirty="0" err="1">
                <a:solidFill>
                  <a:srgbClr val="252525"/>
                </a:solidFill>
                <a:latin typeface="Arial" panose="020B0604020202020204" pitchFamily="34" charset="0"/>
              </a:rPr>
              <a:t>Novello</a:t>
            </a:r>
            <a:r>
              <a:rPr lang="en-GB" dirty="0">
                <a:solidFill>
                  <a:srgbClr val="252525"/>
                </a:solidFill>
                <a:latin typeface="Arial" panose="020B0604020202020204" pitchFamily="34" charset="0"/>
              </a:rPr>
              <a:t> award. His composition for Baz Luhrmann's musical </a:t>
            </a:r>
            <a:r>
              <a:rPr lang="en-GB" i="1" dirty="0">
                <a:solidFill>
                  <a:srgbClr val="252525"/>
                </a:solidFill>
                <a:latin typeface="Arial" panose="020B0604020202020204" pitchFamily="34" charset="0"/>
              </a:rPr>
              <a:t>Moulin Rouge!</a:t>
            </a:r>
            <a:r>
              <a:rPr lang="en-GB" dirty="0">
                <a:solidFill>
                  <a:srgbClr val="252525"/>
                </a:solidFill>
                <a:latin typeface="Arial" panose="020B0604020202020204" pitchFamily="34" charset="0"/>
              </a:rPr>
              <a:t> earned him the 2001 American Film Institute's composer of the Year award, a Golden Globe Award for Best Original Score and a BAFTA. </a:t>
            </a:r>
          </a:p>
        </p:txBody>
      </p:sp>
      <p:pic>
        <p:nvPicPr>
          <p:cNvPr id="5" name="Picture 2" descr="https://www.heraldscotland.com/resources/images/8550155?type=responsive-gallery-fullscreen">
            <a:extLst>
              <a:ext uri="{FF2B5EF4-FFF2-40B4-BE49-F238E27FC236}">
                <a16:creationId xmlns:a16="http://schemas.microsoft.com/office/drawing/2014/main" id="{1442073A-8604-4AE1-9269-79C2F352BF8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4234" r="28573"/>
          <a:stretch/>
        </p:blipFill>
        <p:spPr bwMode="auto">
          <a:xfrm>
            <a:off x="1" y="0"/>
            <a:ext cx="4966384"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 name="Craig Armstrong - Finding Beauty">
            <a:hlinkClick r:id="" action="ppaction://media"/>
            <a:extLst>
              <a:ext uri="{FF2B5EF4-FFF2-40B4-BE49-F238E27FC236}">
                <a16:creationId xmlns:a16="http://schemas.microsoft.com/office/drawing/2014/main" id="{8A3BFB3D-29D0-4C56-8858-85D9963BFEB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0" y="6248400"/>
            <a:ext cx="609600" cy="609600"/>
          </a:xfrm>
          <a:prstGeom prst="rect">
            <a:avLst/>
          </a:prstGeom>
        </p:spPr>
      </p:pic>
    </p:spTree>
    <p:extLst>
      <p:ext uri="{BB962C8B-B14F-4D97-AF65-F5344CB8AC3E}">
        <p14:creationId xmlns:p14="http://schemas.microsoft.com/office/powerpoint/2010/main" val="1202450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2956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355B5E7FBC063479AFF8AFF34B08B1B" ma:contentTypeVersion="8" ma:contentTypeDescription="Create a new document." ma:contentTypeScope="" ma:versionID="8add2379c1bba398fddfa80dc7430f65">
  <xsd:schema xmlns:xsd="http://www.w3.org/2001/XMLSchema" xmlns:xs="http://www.w3.org/2001/XMLSchema" xmlns:p="http://schemas.microsoft.com/office/2006/metadata/properties" xmlns:ns3="f641a95a-c108-4b10-afea-7f34eb9e543b" targetNamespace="http://schemas.microsoft.com/office/2006/metadata/properties" ma:root="true" ma:fieldsID="fc48f91cd3d7585caca05cf6bb415f6a" ns3:_="">
    <xsd:import namespace="f641a95a-c108-4b10-afea-7f34eb9e543b"/>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3:MediaServiceEventHashCode" minOccurs="0"/>
                <xsd:element ref="ns3:MediaServiceGenerationTime"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41a95a-c108-4b10-afea-7f34eb9e543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Location" ma:index="15" nillable="true" ma:displayName="MediaServic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7B52CAD-1563-437E-ABA1-C9C51314B9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641a95a-c108-4b10-afea-7f34eb9e543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F296649-36ED-498A-9C30-2D29DC9849DE}">
  <ds:schemaRefs>
    <ds:schemaRef ds:uri="http://schemas.microsoft.com/office/2006/metadata/properties"/>
    <ds:schemaRef ds:uri="http://purl.org/dc/terms/"/>
    <ds:schemaRef ds:uri="http://schemas.openxmlformats.org/package/2006/metadata/core-properties"/>
    <ds:schemaRef ds:uri="http://schemas.microsoft.com/office/2006/documentManagement/types"/>
    <ds:schemaRef ds:uri="f641a95a-c108-4b10-afea-7f34eb9e543b"/>
    <ds:schemaRef ds:uri="http://purl.org/dc/elements/1.1/"/>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6BB65642-3E1C-46A2-AECA-3649421D813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195</TotalTime>
  <Words>106</Words>
  <Application>Microsoft Office PowerPoint</Application>
  <PresentationFormat>Widescreen</PresentationFormat>
  <Paragraphs>5</Paragraphs>
  <Slides>1</Slides>
  <Notes>0</Notes>
  <HiddenSlides>0</HiddenSlides>
  <MMClips>1</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Century Gothic</vt:lpstr>
      <vt:lpstr>Vapor Trail</vt:lpstr>
      <vt:lpstr>Craig Armstrong (1959-) Finding Beauty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Craig Armstrong (1959-) Finding Beauty</dc:title>
  <dc:creator>Thomas Pitts</dc:creator>
  <cp:lastModifiedBy>Thomas Pitts</cp:lastModifiedBy>
  <cp:revision>5</cp:revision>
  <dcterms:created xsi:type="dcterms:W3CDTF">2019-07-08T20:12:03Z</dcterms:created>
  <dcterms:modified xsi:type="dcterms:W3CDTF">2019-07-31T19:50:12Z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0x0101007355B5E7FBC063479AFF8AFF34B08B1B</vt:lpwstr>
  </property>
</Properties>
</file>