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2E5C8F-19EE-430C-A909-6BC5DC2ACE23}" v="14" dt="2019-07-29T21:10:39.7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2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38F27D26-84F9-434B-93F0-DA7CF633497E}"/>
    <pc:docChg chg="custSel modSld">
      <pc:chgData name="Thomas Pitts" userId="81f13739-8ac5-4364-ab4b-bd0e63065598" providerId="ADAL" clId="{38F27D26-84F9-434B-93F0-DA7CF633497E}" dt="2019-07-29T21:11:25.797" v="172" actId="1076"/>
      <pc:docMkLst>
        <pc:docMk/>
      </pc:docMkLst>
      <pc:sldChg chg="addSp delSp modSp delAnim modAnim">
        <pc:chgData name="Thomas Pitts" userId="81f13739-8ac5-4364-ab4b-bd0e63065598" providerId="ADAL" clId="{38F27D26-84F9-434B-93F0-DA7CF633497E}" dt="2019-07-29T21:11:25.797" v="172" actId="1076"/>
        <pc:sldMkLst>
          <pc:docMk/>
          <pc:sldMk cId="1202450760" sldId="256"/>
        </pc:sldMkLst>
        <pc:spChg chg="mod">
          <ac:chgData name="Thomas Pitts" userId="81f13739-8ac5-4364-ab4b-bd0e63065598" providerId="ADAL" clId="{38F27D26-84F9-434B-93F0-DA7CF633497E}" dt="2019-07-29T21:05:30.129" v="99" actId="20577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38F27D26-84F9-434B-93F0-DA7CF633497E}" dt="2019-07-29T21:11:25.797" v="172" actId="1076"/>
          <ac:spMkLst>
            <pc:docMk/>
            <pc:sldMk cId="1202450760" sldId="256"/>
            <ac:spMk id="6" creationId="{A048A2D9-BE97-4BC3-881D-3C15AE126E01}"/>
          </ac:spMkLst>
        </pc:spChg>
        <pc:picChg chg="add mod ord">
          <ac:chgData name="Thomas Pitts" userId="81f13739-8ac5-4364-ab4b-bd0e63065598" providerId="ADAL" clId="{38F27D26-84F9-434B-93F0-DA7CF633497E}" dt="2019-07-29T21:04:06.845" v="11" actId="555"/>
          <ac:picMkLst>
            <pc:docMk/>
            <pc:sldMk cId="1202450760" sldId="256"/>
            <ac:picMk id="4" creationId="{E13E4184-8B7A-44EC-9CBD-39FE5FDAB17F}"/>
          </ac:picMkLst>
        </pc:picChg>
        <pc:picChg chg="del">
          <ac:chgData name="Thomas Pitts" userId="81f13739-8ac5-4364-ab4b-bd0e63065598" providerId="ADAL" clId="{38F27D26-84F9-434B-93F0-DA7CF633497E}" dt="2019-07-29T21:03:00.673" v="2" actId="478"/>
          <ac:picMkLst>
            <pc:docMk/>
            <pc:sldMk cId="1202450760" sldId="256"/>
            <ac:picMk id="9" creationId="{3826DCB9-5782-4747-A52E-B1F974417779}"/>
          </ac:picMkLst>
        </pc:picChg>
        <pc:picChg chg="del mod">
          <ac:chgData name="Thomas Pitts" userId="81f13739-8ac5-4364-ab4b-bd0e63065598" providerId="ADAL" clId="{38F27D26-84F9-434B-93F0-DA7CF633497E}" dt="2019-07-29T21:02:54.585" v="1" actId="478"/>
          <ac:picMkLst>
            <pc:docMk/>
            <pc:sldMk cId="1202450760" sldId="256"/>
            <ac:picMk id="11" creationId="{226DEF00-F28E-46A6-8C4C-D2E1BE555D13}"/>
          </ac:picMkLst>
        </pc:picChg>
        <pc:picChg chg="add mod">
          <ac:chgData name="Thomas Pitts" userId="81f13739-8ac5-4364-ab4b-bd0e63065598" providerId="ADAL" clId="{38F27D26-84F9-434B-93F0-DA7CF633497E}" dt="2019-07-29T21:03:52.635" v="8" actId="12789"/>
          <ac:picMkLst>
            <pc:docMk/>
            <pc:sldMk cId="1202450760" sldId="256"/>
            <ac:picMk id="1026" creationId="{88C8245E-FB49-482B-8C05-8C336061B92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6385" y="3601548"/>
            <a:ext cx="7137111" cy="2737378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fr-FR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Maurice Ravel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(1875-1937)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fr-FR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Pavane</a:t>
            </a:r>
            <a:endParaRPr lang="en-GB" sz="4000" b="1" cap="none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163271" y="260569"/>
            <a:ext cx="6852698" cy="3166824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Joseph Maurice Ravel was a French composer, pianist and conductor. In the 1920s and 1930s Ravel was internationally regarded as France's greatest living composer.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A slow and painstaking worker, Ravel composed fewer pieces than many of his contemporaries. Many of his works exist in two versions: first, a piano score and later an orchestration.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i="1" dirty="0">
                <a:solidFill>
                  <a:srgbClr val="252525"/>
                </a:solidFill>
                <a:latin typeface="Arial" panose="020B0604020202020204" pitchFamily="34" charset="0"/>
              </a:rPr>
              <a:t>Pavane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is a piece for solo piano composed in 1899 while Ravel was studying composition.</a:t>
            </a:r>
          </a:p>
        </p:txBody>
      </p:sp>
      <p:pic>
        <p:nvPicPr>
          <p:cNvPr id="1026" name="Picture 2" descr="slender, middle-aged man, clean-shaven with full head of hair, seen in profile">
            <a:extLst>
              <a:ext uri="{FF2B5EF4-FFF2-40B4-BE49-F238E27FC236}">
                <a16:creationId xmlns:a16="http://schemas.microsoft.com/office/drawing/2014/main" id="{88C8245E-FB49-482B-8C05-8C336061B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887" y="0"/>
            <a:ext cx="5163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05Pavane">
            <a:hlinkClick r:id="" action="ppaction://media"/>
            <a:extLst>
              <a:ext uri="{FF2B5EF4-FFF2-40B4-BE49-F238E27FC236}">
                <a16:creationId xmlns:a16="http://schemas.microsoft.com/office/drawing/2014/main" id="{E13E4184-8B7A-44EC-9CBD-39FE5FDAB1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3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55B5E7FBC063479AFF8AFF34B08B1B" ma:contentTypeVersion="8" ma:contentTypeDescription="Create a new document." ma:contentTypeScope="" ma:versionID="8add2379c1bba398fddfa80dc7430f65">
  <xsd:schema xmlns:xsd="http://www.w3.org/2001/XMLSchema" xmlns:xs="http://www.w3.org/2001/XMLSchema" xmlns:p="http://schemas.microsoft.com/office/2006/metadata/properties" xmlns:ns3="f641a95a-c108-4b10-afea-7f34eb9e543b" targetNamespace="http://schemas.microsoft.com/office/2006/metadata/properties" ma:root="true" ma:fieldsID="fc48f91cd3d7585caca05cf6bb415f6a" ns3:_="">
    <xsd:import namespace="f641a95a-c108-4b10-afea-7f34eb9e54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41a95a-c108-4b10-afea-7f34eb9e54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296649-36ED-498A-9C30-2D29DC9849DE}">
  <ds:schemaRefs>
    <ds:schemaRef ds:uri="http://schemas.microsoft.com/office/2006/documentManagement/types"/>
    <ds:schemaRef ds:uri="f641a95a-c108-4b10-afea-7f34eb9e543b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BB65642-3E1C-46A2-AECA-3649421D81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B52CAD-1563-437E-ABA1-C9C51314B9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41a95a-c108-4b10-afea-7f34eb9e54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81</Words>
  <Application>Microsoft Office PowerPoint</Application>
  <PresentationFormat>Widescreen</PresentationFormat>
  <Paragraphs>7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Maurice Ravel (1875-1937) Pavane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Maurice Ravel (1875-1937) Pavane</dc:title>
  <dc:creator>Thomas Pitts</dc:creator>
  <cp:lastModifiedBy>Thomas Pitts</cp:lastModifiedBy>
  <cp:revision>6</cp:revision>
  <dcterms:created xsi:type="dcterms:W3CDTF">2019-07-08T20:12:03Z</dcterms:created>
  <dcterms:modified xsi:type="dcterms:W3CDTF">2019-07-31T21:07:19Z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0x0101007355B5E7FBC063479AFF8AFF34B08B1B</vt:lpwstr>
  </property>
</Properties>
</file>