
<file path=[Content_Types].xml><?xml version="1.0" encoding="utf-8"?>
<Types xmlns="http://schemas.openxmlformats.org/package/2006/content-types"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B09BFE-E60A-4BB9-8374-5D620E6FD6F1}" v="4" dt="2019-07-25T18:48:16.1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186" y="7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mas Pitts" userId="81f13739-8ac5-4364-ab4b-bd0e63065598" providerId="ADAL" clId="{B8B09BFE-E60A-4BB9-8374-5D620E6FD6F1}"/>
    <pc:docChg chg="addSld modSld">
      <pc:chgData name="Thomas Pitts" userId="81f13739-8ac5-4364-ab4b-bd0e63065598" providerId="ADAL" clId="{B8B09BFE-E60A-4BB9-8374-5D620E6FD6F1}" dt="2019-07-25T18:48:16.179" v="12" actId="555"/>
      <pc:docMkLst>
        <pc:docMk/>
      </pc:docMkLst>
      <pc:sldChg chg="modSp modTransition">
        <pc:chgData name="Thomas Pitts" userId="81f13739-8ac5-4364-ab4b-bd0e63065598" providerId="ADAL" clId="{B8B09BFE-E60A-4BB9-8374-5D620E6FD6F1}" dt="2019-07-25T18:48:16.179" v="12" actId="555"/>
        <pc:sldMkLst>
          <pc:docMk/>
          <pc:sldMk cId="1202450760" sldId="256"/>
        </pc:sldMkLst>
        <pc:spChg chg="mod">
          <ac:chgData name="Thomas Pitts" userId="81f13739-8ac5-4364-ab4b-bd0e63065598" providerId="ADAL" clId="{B8B09BFE-E60A-4BB9-8374-5D620E6FD6F1}" dt="2019-07-24T17:43:10.205" v="10" actId="255"/>
          <ac:spMkLst>
            <pc:docMk/>
            <pc:sldMk cId="1202450760" sldId="256"/>
            <ac:spMk id="2" creationId="{1CC28371-D39A-4162-A9C8-042B8F7E4620}"/>
          </ac:spMkLst>
        </pc:spChg>
        <pc:picChg chg="mod">
          <ac:chgData name="Thomas Pitts" userId="81f13739-8ac5-4364-ab4b-bd0e63065598" providerId="ADAL" clId="{B8B09BFE-E60A-4BB9-8374-5D620E6FD6F1}" dt="2019-07-25T18:48:16.179" v="12" actId="555"/>
          <ac:picMkLst>
            <pc:docMk/>
            <pc:sldMk cId="1202450760" sldId="256"/>
            <ac:picMk id="9" creationId="{00000000-0000-0000-0000-000000000000}"/>
          </ac:picMkLst>
        </pc:picChg>
      </pc:sldChg>
      <pc:sldChg chg="add modTransition">
        <pc:chgData name="Thomas Pitts" userId="81f13739-8ac5-4364-ab4b-bd0e63065598" providerId="ADAL" clId="{B8B09BFE-E60A-4BB9-8374-5D620E6FD6F1}" dt="2019-07-23T20:31:31.749" v="1"/>
        <pc:sldMkLst>
          <pc:docMk/>
          <pc:sldMk cId="1247191100" sldId="257"/>
        </pc:sldMkLst>
      </pc:sldChg>
      <pc:sldChg chg="add modTransition">
        <pc:chgData name="Thomas Pitts" userId="81f13739-8ac5-4364-ab4b-bd0e63065598" providerId="ADAL" clId="{B8B09BFE-E60A-4BB9-8374-5D620E6FD6F1}" dt="2019-07-23T20:31:31.749" v="1"/>
        <pc:sldMkLst>
          <pc:docMk/>
          <pc:sldMk cId="1560325127" sldId="258"/>
        </pc:sldMkLst>
      </pc:sldChg>
    </pc:docChg>
  </pc:docChgLst>
  <pc:docChgLst>
    <pc:chgData name="Thomas Pitts" userId="81f13739-8ac5-4364-ab4b-bd0e63065598" providerId="ADAL" clId="{58C1189E-1328-48D1-8781-4516AF403221}"/>
    <pc:docChg chg="custSel modSld">
      <pc:chgData name="Thomas Pitts" userId="81f13739-8ac5-4364-ab4b-bd0e63065598" providerId="ADAL" clId="{58C1189E-1328-48D1-8781-4516AF403221}" dt="2019-07-08T21:06:22.265" v="165" actId="14100"/>
      <pc:docMkLst>
        <pc:docMk/>
      </pc:docMkLst>
      <pc:sldChg chg="addSp delSp modSp delAnim modAnim">
        <pc:chgData name="Thomas Pitts" userId="81f13739-8ac5-4364-ab4b-bd0e63065598" providerId="ADAL" clId="{58C1189E-1328-48D1-8781-4516AF403221}" dt="2019-07-08T21:06:22.265" v="165" actId="14100"/>
        <pc:sldMkLst>
          <pc:docMk/>
          <pc:sldMk cId="1202450760" sldId="256"/>
        </pc:sldMkLst>
        <pc:spChg chg="mod">
          <ac:chgData name="Thomas Pitts" userId="81f13739-8ac5-4364-ab4b-bd0e63065598" providerId="ADAL" clId="{58C1189E-1328-48D1-8781-4516AF403221}" dt="2019-07-08T21:01:41.454" v="35" actId="20577"/>
          <ac:spMkLst>
            <pc:docMk/>
            <pc:sldMk cId="1202450760" sldId="256"/>
            <ac:spMk id="2" creationId="{1CC28371-D39A-4162-A9C8-042B8F7E4620}"/>
          </ac:spMkLst>
        </pc:spChg>
        <pc:spChg chg="mod">
          <ac:chgData name="Thomas Pitts" userId="81f13739-8ac5-4364-ab4b-bd0e63065598" providerId="ADAL" clId="{58C1189E-1328-48D1-8781-4516AF403221}" dt="2019-07-08T21:06:22.265" v="165" actId="14100"/>
          <ac:spMkLst>
            <pc:docMk/>
            <pc:sldMk cId="1202450760" sldId="256"/>
            <ac:spMk id="6" creationId="{A048A2D9-BE97-4BC3-881D-3C15AE126E01}"/>
          </ac:spMkLst>
        </pc:spChg>
        <pc:picChg chg="del">
          <ac:chgData name="Thomas Pitts" userId="81f13739-8ac5-4364-ab4b-bd0e63065598" providerId="ADAL" clId="{58C1189E-1328-48D1-8781-4516AF403221}" dt="2019-07-08T20:59:39.950" v="0" actId="478"/>
          <ac:picMkLst>
            <pc:docMk/>
            <pc:sldMk cId="1202450760" sldId="256"/>
            <ac:picMk id="7" creationId="{DCD3E58D-AF5F-4916-A8B1-33F30F1C5EEC}"/>
          </ac:picMkLst>
        </pc:picChg>
        <pc:picChg chg="add mod">
          <ac:chgData name="Thomas Pitts" userId="81f13739-8ac5-4364-ab4b-bd0e63065598" providerId="ADAL" clId="{58C1189E-1328-48D1-8781-4516AF403221}" dt="2019-07-08T20:59:51.053" v="2" actId="1076"/>
          <ac:picMkLst>
            <pc:docMk/>
            <pc:sldMk cId="1202450760" sldId="256"/>
            <ac:picMk id="8" creationId="{BEFEEA3A-4224-4949-BE0C-7B3A11E1478C}"/>
          </ac:picMkLst>
        </pc:picChg>
        <pc:picChg chg="del">
          <ac:chgData name="Thomas Pitts" userId="81f13739-8ac5-4364-ab4b-bd0e63065598" providerId="ADAL" clId="{58C1189E-1328-48D1-8781-4516AF403221}" dt="2019-07-08T20:59:58.616" v="6" actId="478"/>
          <ac:picMkLst>
            <pc:docMk/>
            <pc:sldMk cId="1202450760" sldId="256"/>
            <ac:picMk id="1028" creationId="{EBE345DD-389E-4542-B39D-BEE0DFF9B6CB}"/>
          </ac:picMkLst>
        </pc:picChg>
        <pc:picChg chg="add mod">
          <ac:chgData name="Thomas Pitts" userId="81f13739-8ac5-4364-ab4b-bd0e63065598" providerId="ADAL" clId="{58C1189E-1328-48D1-8781-4516AF403221}" dt="2019-07-08T21:01:00.072" v="8" actId="552"/>
          <ac:picMkLst>
            <pc:docMk/>
            <pc:sldMk cId="1202450760" sldId="256"/>
            <ac:picMk id="1030" creationId="{7B441487-53A8-430D-A314-F541AD5F005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7244538-290E-40DA-A93A-14BB3E6CF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1999" cy="454372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C28371-D39A-4162-A9C8-042B8F7E46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68389" y="2686929"/>
            <a:ext cx="7035107" cy="3651997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r>
              <a:rPr lang="en-GB" sz="4800" b="1" cap="none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Joby</a:t>
            </a:r>
            <a:r>
              <a:rPr lang="en-GB" sz="48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Talbot</a:t>
            </a:r>
            <a:br>
              <a:rPr lang="en-GB" sz="48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(1971-)</a:t>
            </a:r>
            <a:b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Once Around The Sun, IX: September – The Last Day Of Summer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3DAA0-B0D0-43E8-84CE-E7F3725DBA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3497" y="6434882"/>
            <a:ext cx="7199999" cy="424106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fld id="{9DBAF304-BF22-4943-AE27-5A605F6409CC}" type="datetime2">
              <a:rPr lang="en-GB" b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pPr algn="r"/>
              <a:t>Wednesday, 31 July 2019</a:t>
            </a:fld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AB1DF3B3-9DBC-445D-AE4E-A62E5A9B8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96638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F51F80E8-0CAC-410E-B59A-29FDDC357E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048A2D9-BE97-4BC3-881D-3C15AE126E01}"/>
              </a:ext>
            </a:extLst>
          </p:cNvPr>
          <p:cNvSpPr/>
          <p:nvPr/>
        </p:nvSpPr>
        <p:spPr>
          <a:xfrm>
            <a:off x="5068389" y="219752"/>
            <a:ext cx="6952642" cy="2247424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en-GB" dirty="0" err="1">
                <a:solidFill>
                  <a:srgbClr val="252525"/>
                </a:solidFill>
                <a:latin typeface="Arial" panose="020B0604020202020204" pitchFamily="34" charset="0"/>
              </a:rPr>
              <a:t>Joby</a:t>
            </a:r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 Talbot is a British composer who has written for a wide variety of purposes and in a broad range of styles, including instrumental and vocal concert music, film and television scores, pop arrangements and works for dance.</a:t>
            </a:r>
          </a:p>
          <a:p>
            <a:pPr algn="ctr"/>
            <a:endParaRPr lang="en-GB" dirty="0">
              <a:solidFill>
                <a:srgbClr val="252525"/>
              </a:solidFill>
              <a:latin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In 2004, </a:t>
            </a:r>
            <a:r>
              <a:rPr lang="en-GB" dirty="0" err="1">
                <a:solidFill>
                  <a:srgbClr val="252525"/>
                </a:solidFill>
                <a:latin typeface="Arial" panose="020B0604020202020204" pitchFamily="34" charset="0"/>
              </a:rPr>
              <a:t>Joby</a:t>
            </a:r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 wrote 12 pieces for five instruments, one for each month of the year.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29"/>
          <a:stretch/>
        </p:blipFill>
        <p:spPr>
          <a:xfrm>
            <a:off x="-4403726" y="-8073"/>
            <a:ext cx="9370111" cy="6866073"/>
          </a:xfrm>
          <a:prstGeom prst="rect">
            <a:avLst/>
          </a:prstGeom>
        </p:spPr>
      </p:pic>
      <p:pic>
        <p:nvPicPr>
          <p:cNvPr id="9" name="09 Septemb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45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239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64</Words>
  <Application>Microsoft Office PowerPoint</Application>
  <PresentationFormat>Widescreen</PresentationFormat>
  <Paragraphs>5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Century Gothic</vt:lpstr>
      <vt:lpstr>Vapor Trail</vt:lpstr>
      <vt:lpstr>Joby Talbot (1971-) Once Around The Sun, IX: September – The Last Day Of Summer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Joby Talbot (1971-) Once Around The Sun, IX: September – The Last Day Of Summer</dc:title>
  <dc:creator>Thomas Pitts</dc:creator>
  <cp:lastModifiedBy>Thomas Pitts</cp:lastModifiedBy>
  <cp:revision>16</cp:revision>
  <dcterms:created xsi:type="dcterms:W3CDTF">2019-07-08T20:12:03Z</dcterms:created>
  <dcterms:modified xsi:type="dcterms:W3CDTF">2019-07-31T19:33:12Z</dcterms:modified>
</cp:coreProperties>
</file>