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4CAFD64-B5CB-4292-ABE6-A1F7F686FD84}" v="22" dt="2019-07-25T20:45:35.36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78" y="12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homas Pitts" userId="81f13739-8ac5-4364-ab4b-bd0e63065598" providerId="ADAL" clId="{D4FE95F3-CD5E-4539-BD28-C08518FED883}"/>
    <pc:docChg chg="custSel modSld">
      <pc:chgData name="Thomas Pitts" userId="81f13739-8ac5-4364-ab4b-bd0e63065598" providerId="ADAL" clId="{D4FE95F3-CD5E-4539-BD28-C08518FED883}" dt="2019-07-25T20:45:35.360" v="597" actId="14100"/>
      <pc:docMkLst>
        <pc:docMk/>
      </pc:docMkLst>
      <pc:sldChg chg="addSp delSp modSp delAnim modAnim">
        <pc:chgData name="Thomas Pitts" userId="81f13739-8ac5-4364-ab4b-bd0e63065598" providerId="ADAL" clId="{D4FE95F3-CD5E-4539-BD28-C08518FED883}" dt="2019-07-25T20:45:35.360" v="597" actId="14100"/>
        <pc:sldMkLst>
          <pc:docMk/>
          <pc:sldMk cId="1202450760" sldId="256"/>
        </pc:sldMkLst>
        <pc:spChg chg="mod">
          <ac:chgData name="Thomas Pitts" userId="81f13739-8ac5-4364-ab4b-bd0e63065598" providerId="ADAL" clId="{D4FE95F3-CD5E-4539-BD28-C08518FED883}" dt="2019-07-25T20:40:54.425" v="71" actId="6549"/>
          <ac:spMkLst>
            <pc:docMk/>
            <pc:sldMk cId="1202450760" sldId="256"/>
            <ac:spMk id="2" creationId="{1CC28371-D39A-4162-A9C8-042B8F7E4620}"/>
          </ac:spMkLst>
        </pc:spChg>
        <pc:spChg chg="mod">
          <ac:chgData name="Thomas Pitts" userId="81f13739-8ac5-4364-ab4b-bd0e63065598" providerId="ADAL" clId="{D4FE95F3-CD5E-4539-BD28-C08518FED883}" dt="2019-07-25T20:44:06.979" v="582" actId="20577"/>
          <ac:spMkLst>
            <pc:docMk/>
            <pc:sldMk cId="1202450760" sldId="256"/>
            <ac:spMk id="6" creationId="{A048A2D9-BE97-4BC3-881D-3C15AE126E01}"/>
          </ac:spMkLst>
        </pc:spChg>
        <pc:picChg chg="del">
          <ac:chgData name="Thomas Pitts" userId="81f13739-8ac5-4364-ab4b-bd0e63065598" providerId="ADAL" clId="{D4FE95F3-CD5E-4539-BD28-C08518FED883}" dt="2019-07-25T20:40:58.092" v="72" actId="478"/>
          <ac:picMkLst>
            <pc:docMk/>
            <pc:sldMk cId="1202450760" sldId="256"/>
            <ac:picMk id="13" creationId="{934C96BF-83C3-41F1-899B-6AFCEEF1EFF6}"/>
          </ac:picMkLst>
        </pc:picChg>
        <pc:picChg chg="add mod ord">
          <ac:chgData name="Thomas Pitts" userId="81f13739-8ac5-4364-ab4b-bd0e63065598" providerId="ADAL" clId="{D4FE95F3-CD5E-4539-BD28-C08518FED883}" dt="2019-07-25T20:45:30.421" v="596" actId="555"/>
          <ac:picMkLst>
            <pc:docMk/>
            <pc:sldMk cId="1202450760" sldId="256"/>
            <ac:picMk id="14" creationId="{0690981F-D0C8-4638-9AC6-D58BB00DBEEB}"/>
          </ac:picMkLst>
        </pc:picChg>
        <pc:picChg chg="del">
          <ac:chgData name="Thomas Pitts" userId="81f13739-8ac5-4364-ab4b-bd0e63065598" providerId="ADAL" clId="{D4FE95F3-CD5E-4539-BD28-C08518FED883}" dt="2019-07-25T20:40:58.897" v="73" actId="478"/>
          <ac:picMkLst>
            <pc:docMk/>
            <pc:sldMk cId="1202450760" sldId="256"/>
            <ac:picMk id="1036" creationId="{9B4C9F08-7464-4F8B-89CE-28D0A31438E5}"/>
          </ac:picMkLst>
        </pc:picChg>
        <pc:picChg chg="add mod">
          <ac:chgData name="Thomas Pitts" userId="81f13739-8ac5-4364-ab4b-bd0e63065598" providerId="ADAL" clId="{D4FE95F3-CD5E-4539-BD28-C08518FED883}" dt="2019-07-25T20:45:35.360" v="597" actId="14100"/>
          <ac:picMkLst>
            <pc:docMk/>
            <pc:sldMk cId="1202450760" sldId="256"/>
            <ac:picMk id="1038" creationId="{2460AABA-DB06-41B9-9316-37A900E5AD92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A7244538-290E-40DA-A93A-14BB3E6CF1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12191999" cy="454372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C28371-D39A-4162-A9C8-042B8F7E46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57800" y="3601548"/>
            <a:ext cx="6845696" cy="2737378"/>
          </a:xfrm>
          <a:noFill/>
          <a:ln w="19050">
            <a:noFill/>
            <a:prstDash val="dash"/>
          </a:ln>
        </p:spPr>
        <p:txBody>
          <a:bodyPr>
            <a:normAutofit/>
          </a:bodyPr>
          <a:lstStyle/>
          <a:p>
            <a:pPr algn="r"/>
            <a:r>
              <a:rPr lang="en-GB" sz="4800" b="1" cap="none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John </a:t>
            </a:r>
            <a:r>
              <a:rPr lang="en-GB" sz="4800" b="1" cap="none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Ellerton</a:t>
            </a:r>
            <a:br>
              <a:rPr lang="en-GB" sz="4800" b="1" cap="none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en-GB" sz="4000" b="1" cap="none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(1826-1893)</a:t>
            </a:r>
            <a:br>
              <a:rPr lang="en-GB" sz="4000" b="1" cap="none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en-GB" sz="4000" b="1" cap="none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St. Clement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93DAA0-B0D0-43E8-84CE-E7F3725DBA7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03497" y="6434882"/>
            <a:ext cx="7199999" cy="424106"/>
          </a:xfrm>
          <a:noFill/>
          <a:ln w="19050">
            <a:noFill/>
            <a:prstDash val="dash"/>
          </a:ln>
        </p:spPr>
        <p:txBody>
          <a:bodyPr>
            <a:normAutofit/>
          </a:bodyPr>
          <a:lstStyle/>
          <a:p>
            <a:pPr algn="r"/>
            <a:fld id="{9DBAF304-BF22-4943-AE27-5A605F6409CC}" type="datetime2">
              <a:rPr lang="en-GB" b="1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pPr algn="r"/>
              <a:t>Wednesday, 31 July 2019</a:t>
            </a:fld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AB1DF3B3-9DBC-445D-AE4E-A62E5A9B85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966386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F51F80E8-0CAC-410E-B59A-29FDDC357E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46782" y="-1"/>
            <a:ext cx="4245218" cy="5367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A048A2D9-BE97-4BC3-881D-3C15AE126E01}"/>
              </a:ext>
            </a:extLst>
          </p:cNvPr>
          <p:cNvSpPr/>
          <p:nvPr/>
        </p:nvSpPr>
        <p:spPr>
          <a:xfrm>
            <a:off x="5169297" y="175255"/>
            <a:ext cx="6845696" cy="4188381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en-GB" sz="2000" i="1" dirty="0">
                <a:solidFill>
                  <a:srgbClr val="252525"/>
                </a:solidFill>
                <a:latin typeface="Arial" panose="020B0604020202020204" pitchFamily="34" charset="0"/>
              </a:rPr>
              <a:t>The Day Thou </a:t>
            </a:r>
            <a:r>
              <a:rPr lang="en-GB" sz="2000" i="1" dirty="0" err="1">
                <a:solidFill>
                  <a:srgbClr val="252525"/>
                </a:solidFill>
                <a:latin typeface="Arial" panose="020B0604020202020204" pitchFamily="34" charset="0"/>
              </a:rPr>
              <a:t>Gavest</a:t>
            </a:r>
            <a:r>
              <a:rPr lang="en-GB" sz="2000" i="1" dirty="0">
                <a:solidFill>
                  <a:srgbClr val="252525"/>
                </a:solidFill>
                <a:latin typeface="Arial" panose="020B0604020202020204" pitchFamily="34" charset="0"/>
              </a:rPr>
              <a:t>, Lord, Is Ended</a:t>
            </a:r>
            <a:r>
              <a:rPr lang="en-GB" sz="2000" dirty="0">
                <a:solidFill>
                  <a:srgbClr val="252525"/>
                </a:solidFill>
                <a:latin typeface="Arial" panose="020B0604020202020204" pitchFamily="34" charset="0"/>
              </a:rPr>
              <a:t>, is a hymn which has often topped the charts in the BBC's Songs of Praise poll.</a:t>
            </a:r>
          </a:p>
          <a:p>
            <a:pPr algn="ctr"/>
            <a:endParaRPr lang="en-GB" sz="2000" dirty="0">
              <a:solidFill>
                <a:srgbClr val="252525"/>
              </a:solidFill>
              <a:latin typeface="Arial" panose="020B0604020202020204" pitchFamily="34" charset="0"/>
            </a:endParaRPr>
          </a:p>
          <a:p>
            <a:pPr algn="ctr"/>
            <a:r>
              <a:rPr lang="en-GB" sz="2000" dirty="0">
                <a:solidFill>
                  <a:srgbClr val="252525"/>
                </a:solidFill>
                <a:latin typeface="Arial" panose="020B0604020202020204" pitchFamily="34" charset="0"/>
              </a:rPr>
              <a:t>The work of a Cheshire vicar, John </a:t>
            </a:r>
            <a:r>
              <a:rPr lang="en-GB" sz="2000" dirty="0" err="1">
                <a:solidFill>
                  <a:srgbClr val="252525"/>
                </a:solidFill>
                <a:latin typeface="Arial" panose="020B0604020202020204" pitchFamily="34" charset="0"/>
              </a:rPr>
              <a:t>Ellerton</a:t>
            </a:r>
            <a:r>
              <a:rPr lang="en-GB" sz="2000" dirty="0">
                <a:solidFill>
                  <a:srgbClr val="252525"/>
                </a:solidFill>
                <a:latin typeface="Arial" panose="020B0604020202020204" pitchFamily="34" charset="0"/>
              </a:rPr>
              <a:t>, who is said to have written it in 1870, as he went for his nightly walk.</a:t>
            </a:r>
          </a:p>
          <a:p>
            <a:pPr algn="ctr"/>
            <a:endParaRPr lang="en-GB" sz="2000" dirty="0">
              <a:solidFill>
                <a:srgbClr val="252525"/>
              </a:solidFill>
              <a:latin typeface="Arial" panose="020B0604020202020204" pitchFamily="34" charset="0"/>
            </a:endParaRPr>
          </a:p>
          <a:p>
            <a:pPr algn="ctr"/>
            <a:r>
              <a:rPr lang="en-GB" sz="2000" dirty="0">
                <a:solidFill>
                  <a:srgbClr val="252525"/>
                </a:solidFill>
                <a:latin typeface="Arial" panose="020B0604020202020204" pitchFamily="34" charset="0"/>
              </a:rPr>
              <a:t>Queen Victoria selected it as the hymn for her Diamond Jubilee in 1897. It was sung exactly a century later when Britain handed control of Hong Kong to China in 1997.</a:t>
            </a:r>
          </a:p>
        </p:txBody>
      </p:sp>
      <p:pic>
        <p:nvPicPr>
          <p:cNvPr id="1038" name="Picture 14" descr="John Ellerton.jpg">
            <a:extLst>
              <a:ext uri="{FF2B5EF4-FFF2-40B4-BE49-F238E27FC236}">
                <a16:creationId xmlns:a16="http://schemas.microsoft.com/office/drawing/2014/main" id="{2460AABA-DB06-41B9-9316-37A900E5AD9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12" b="25196"/>
          <a:stretch/>
        </p:blipFill>
        <p:spPr bwMode="auto">
          <a:xfrm>
            <a:off x="-1" y="-1"/>
            <a:ext cx="4966385" cy="4966385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Brass Impact The Day Thou Gavest">
            <a:hlinkClick r:id="" action="ppaction://media"/>
            <a:extLst>
              <a:ext uri="{FF2B5EF4-FFF2-40B4-BE49-F238E27FC236}">
                <a16:creationId xmlns:a16="http://schemas.microsoft.com/office/drawing/2014/main" id="{0690981F-D0C8-4638-9AC6-D58BB00DBEE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450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3746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1646</TotalTime>
  <Words>91</Words>
  <Application>Microsoft Office PowerPoint</Application>
  <PresentationFormat>Widescreen</PresentationFormat>
  <Paragraphs>7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Century Gothic</vt:lpstr>
      <vt:lpstr>Vapor Trail</vt:lpstr>
      <vt:lpstr>John Ellerton (1826-1893) St. Clement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John Ellerton (1826-1893) St. Clement</dc:title>
  <dc:creator>Thomas Pitts</dc:creator>
  <cp:lastModifiedBy>Thomas Pitts</cp:lastModifiedBy>
  <cp:revision>15</cp:revision>
  <dcterms:created xsi:type="dcterms:W3CDTF">2019-07-08T20:12:03Z</dcterms:created>
  <dcterms:modified xsi:type="dcterms:W3CDTF">2019-07-31T20:58:30Z</dcterms:modified>
</cp:coreProperties>
</file>