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2CA1A3-7657-4D9F-959A-218C57757B12}" v="15" dt="2019-07-25T18:45:19.5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62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Pitts" userId="81f13739-8ac5-4364-ab4b-bd0e63065598" providerId="ADAL" clId="{972CA1A3-7657-4D9F-959A-218C57757B12}"/>
    <pc:docChg chg="modSld">
      <pc:chgData name="Thomas Pitts" userId="81f13739-8ac5-4364-ab4b-bd0e63065598" providerId="ADAL" clId="{972CA1A3-7657-4D9F-959A-218C57757B12}" dt="2019-07-25T18:45:19.513" v="3" actId="555"/>
      <pc:docMkLst>
        <pc:docMk/>
      </pc:docMkLst>
      <pc:sldChg chg="modSp modAnim">
        <pc:chgData name="Thomas Pitts" userId="81f13739-8ac5-4364-ab4b-bd0e63065598" providerId="ADAL" clId="{972CA1A3-7657-4D9F-959A-218C57757B12}" dt="2019-07-25T18:45:19.513" v="3" actId="555"/>
        <pc:sldMkLst>
          <pc:docMk/>
          <pc:sldMk cId="1202450760" sldId="256"/>
        </pc:sldMkLst>
        <pc:picChg chg="mod">
          <ac:chgData name="Thomas Pitts" userId="81f13739-8ac5-4364-ab4b-bd0e63065598" providerId="ADAL" clId="{972CA1A3-7657-4D9F-959A-218C57757B12}" dt="2019-07-25T18:45:19.513" v="3" actId="555"/>
          <ac:picMkLst>
            <pc:docMk/>
            <pc:sldMk cId="1202450760" sldId="256"/>
            <ac:picMk id="4" creationId="{20CB5768-58F8-43CD-A66E-54764AE1E97D}"/>
          </ac:picMkLst>
        </pc:picChg>
      </pc:sldChg>
    </pc:docChg>
  </pc:docChgLst>
  <pc:docChgLst>
    <pc:chgData name="Thomas Pitts" userId="81f13739-8ac5-4364-ab4b-bd0e63065598" providerId="ADAL" clId="{A7632466-3AD7-48BB-A827-357A2431DD7B}"/>
    <pc:docChg chg="custSel modSld">
      <pc:chgData name="Thomas Pitts" userId="81f13739-8ac5-4364-ab4b-bd0e63065598" providerId="ADAL" clId="{A7632466-3AD7-48BB-A827-357A2431DD7B}" dt="2019-07-24T20:05:44.430" v="363" actId="12789"/>
      <pc:docMkLst>
        <pc:docMk/>
      </pc:docMkLst>
      <pc:sldChg chg="addSp delSp modSp delAnim">
        <pc:chgData name="Thomas Pitts" userId="81f13739-8ac5-4364-ab4b-bd0e63065598" providerId="ADAL" clId="{A7632466-3AD7-48BB-A827-357A2431DD7B}" dt="2019-07-24T20:05:44.430" v="363" actId="12789"/>
        <pc:sldMkLst>
          <pc:docMk/>
          <pc:sldMk cId="1202450760" sldId="256"/>
        </pc:sldMkLst>
        <pc:spChg chg="mod">
          <ac:chgData name="Thomas Pitts" userId="81f13739-8ac5-4364-ab4b-bd0e63065598" providerId="ADAL" clId="{A7632466-3AD7-48BB-A827-357A2431DD7B}" dt="2019-07-24T20:02:56.353" v="288" actId="6549"/>
          <ac:spMkLst>
            <pc:docMk/>
            <pc:sldMk cId="1202450760" sldId="256"/>
            <ac:spMk id="2" creationId="{1CC28371-D39A-4162-A9C8-042B8F7E4620}"/>
          </ac:spMkLst>
        </pc:spChg>
        <pc:spChg chg="mod">
          <ac:chgData name="Thomas Pitts" userId="81f13739-8ac5-4364-ab4b-bd0e63065598" providerId="ADAL" clId="{A7632466-3AD7-48BB-A827-357A2431DD7B}" dt="2019-07-24T20:04:05.732" v="357" actId="1076"/>
          <ac:spMkLst>
            <pc:docMk/>
            <pc:sldMk cId="1202450760" sldId="256"/>
            <ac:spMk id="6" creationId="{A048A2D9-BE97-4BC3-881D-3C15AE126E01}"/>
          </ac:spMkLst>
        </pc:spChg>
        <pc:picChg chg="del">
          <ac:chgData name="Thomas Pitts" userId="81f13739-8ac5-4364-ab4b-bd0e63065598" providerId="ADAL" clId="{A7632466-3AD7-48BB-A827-357A2431DD7B}" dt="2019-07-24T20:04:17.333" v="358" actId="478"/>
          <ac:picMkLst>
            <pc:docMk/>
            <pc:sldMk cId="1202450760" sldId="256"/>
            <ac:picMk id="5" creationId="{884EB508-C7C0-4B96-BD57-D89B9567910B}"/>
          </ac:picMkLst>
        </pc:picChg>
        <pc:picChg chg="del">
          <ac:chgData name="Thomas Pitts" userId="81f13739-8ac5-4364-ab4b-bd0e63065598" providerId="ADAL" clId="{A7632466-3AD7-48BB-A827-357A2431DD7B}" dt="2019-07-24T19:57:47.132" v="0" actId="478"/>
          <ac:picMkLst>
            <pc:docMk/>
            <pc:sldMk cId="1202450760" sldId="256"/>
            <ac:picMk id="8" creationId="{F9363B6E-DF46-4F20-8195-5D1A538E5E9D}"/>
          </ac:picMkLst>
        </pc:picChg>
        <pc:picChg chg="add mod">
          <ac:chgData name="Thomas Pitts" userId="81f13739-8ac5-4364-ab4b-bd0e63065598" providerId="ADAL" clId="{A7632466-3AD7-48BB-A827-357A2431DD7B}" dt="2019-07-24T20:05:44.430" v="363" actId="12789"/>
          <ac:picMkLst>
            <pc:docMk/>
            <pc:sldMk cId="1202450760" sldId="256"/>
            <ac:picMk id="1026" creationId="{7352DC5F-26B5-40B0-834F-5B082D1662F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A7244538-290E-40DA-A93A-14BB3E6CF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12191999" cy="454372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C28371-D39A-4162-A9C8-042B8F7E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18137" y="3601548"/>
            <a:ext cx="6685359" cy="2737378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Tomaso Albinoni</a:t>
            </a:r>
            <a:br>
              <a:rPr lang="en-GB" sz="48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(1671-1751)</a:t>
            </a:r>
            <a:b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en-GB" sz="4000" b="1" cap="none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Adagio in G minor, arranged by Remo </a:t>
            </a:r>
            <a:r>
              <a:rPr lang="en-GB" sz="4000" b="1" cap="none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Giazotto</a:t>
            </a:r>
            <a:endParaRPr lang="en-GB" sz="4000" b="1" cap="none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93DAA0-B0D0-43E8-84CE-E7F3725DBA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497" y="6434882"/>
            <a:ext cx="7199999" cy="424106"/>
          </a:xfrm>
          <a:noFill/>
          <a:ln w="19050">
            <a:noFill/>
            <a:prstDash val="dash"/>
          </a:ln>
        </p:spPr>
        <p:txBody>
          <a:bodyPr>
            <a:normAutofit/>
          </a:bodyPr>
          <a:lstStyle/>
          <a:p>
            <a:pPr algn="r"/>
            <a:fld id="{9DBAF304-BF22-4943-AE27-5A605F6409CC}" type="datetime2">
              <a:rPr lang="en-GB" b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pPr algn="r"/>
              <a:t>Wednesday, 31 July 2019</a:t>
            </a:fld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AB1DF3B3-9DBC-445D-AE4E-A62E5A9B8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96638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51F80E8-0CAC-410E-B59A-29FDDC357E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048A2D9-BE97-4BC3-881D-3C15AE126E01}"/>
              </a:ext>
            </a:extLst>
          </p:cNvPr>
          <p:cNvSpPr/>
          <p:nvPr/>
        </p:nvSpPr>
        <p:spPr>
          <a:xfrm>
            <a:off x="5619248" y="263676"/>
            <a:ext cx="6371639" cy="2860358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Tomaso Giovanni Albinoni was an Italian Baroque composer.</a:t>
            </a:r>
          </a:p>
          <a:p>
            <a:pPr algn="ctr"/>
            <a:endParaRPr lang="en-GB" dirty="0">
              <a:solidFill>
                <a:srgbClr val="252525"/>
              </a:solidFill>
              <a:latin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This composition is often referred to as "Albinoni's Adagio" or "Adagio in G minor by Albinoni, arranged by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Giazotto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". The ascription to Albinoni rests upon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Giazotto's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discovery of a manuscript fragment from a slow second movement of an otherwise unknown Albinoni trio sonata. </a:t>
            </a:r>
            <a:r>
              <a:rPr lang="en-GB" dirty="0" err="1">
                <a:solidFill>
                  <a:srgbClr val="252525"/>
                </a:solidFill>
                <a:latin typeface="Arial" panose="020B0604020202020204" pitchFamily="34" charset="0"/>
              </a:rPr>
              <a:t>Giazotto</a:t>
            </a:r>
            <a:r>
              <a:rPr lang="en-GB" dirty="0">
                <a:solidFill>
                  <a:srgbClr val="252525"/>
                </a:solidFill>
                <a:latin typeface="Arial" panose="020B0604020202020204" pitchFamily="34" charset="0"/>
              </a:rPr>
              <a:t> then completed the work.</a:t>
            </a:r>
          </a:p>
        </p:txBody>
      </p:sp>
      <p:pic>
        <p:nvPicPr>
          <p:cNvPr id="1026" name="Picture 2" descr="Image result for tomaso albinoni">
            <a:extLst>
              <a:ext uri="{FF2B5EF4-FFF2-40B4-BE49-F238E27FC236}">
                <a16:creationId xmlns:a16="http://schemas.microsoft.com/office/drawing/2014/main" id="{7352DC5F-26B5-40B0-834F-5B082D166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081" y="-7070"/>
            <a:ext cx="5188466" cy="687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01 Albinoni_ Adagio In G Minor">
            <a:hlinkClick r:id="" action="ppaction://media"/>
            <a:extLst>
              <a:ext uri="{FF2B5EF4-FFF2-40B4-BE49-F238E27FC236}">
                <a16:creationId xmlns:a16="http://schemas.microsoft.com/office/drawing/2014/main" id="{20CB5768-58F8-43CD-A66E-54764AE1E9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13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67</Words>
  <Application>Microsoft Office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Tomaso Albinoni (1671-1751) Adagio in G minor, arranged by Remo Giazotto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Tomaso Albinoni (1671-1751) Adagio in G minor, arranged by Remo Giazotto</dc:title>
  <dc:creator>Thomas Pitts</dc:creator>
  <cp:lastModifiedBy>Thomas Pitts</cp:lastModifiedBy>
  <cp:revision>4</cp:revision>
  <dcterms:created xsi:type="dcterms:W3CDTF">2019-07-08T20:12:03Z</dcterms:created>
  <dcterms:modified xsi:type="dcterms:W3CDTF">2019-07-31T19:34:35Z</dcterms:modified>
</cp:coreProperties>
</file>