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10AA75-419A-4085-B0D7-EA548E842BAB}" v="2" dt="2019-07-25T19:06:25.3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78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C110AA75-419A-4085-B0D7-EA548E842BAB}"/>
    <pc:docChg chg="modSld">
      <pc:chgData name="Thomas Pitts" userId="81f13739-8ac5-4364-ab4b-bd0e63065598" providerId="ADAL" clId="{C110AA75-419A-4085-B0D7-EA548E842BAB}" dt="2019-07-25T19:06:25.307" v="1" actId="555"/>
      <pc:docMkLst>
        <pc:docMk/>
      </pc:docMkLst>
      <pc:sldChg chg="modSp">
        <pc:chgData name="Thomas Pitts" userId="81f13739-8ac5-4364-ab4b-bd0e63065598" providerId="ADAL" clId="{C110AA75-419A-4085-B0D7-EA548E842BAB}" dt="2019-07-25T19:06:25.307" v="1" actId="555"/>
        <pc:sldMkLst>
          <pc:docMk/>
          <pc:sldMk cId="1202450760" sldId="256"/>
        </pc:sldMkLst>
        <pc:picChg chg="mod">
          <ac:chgData name="Thomas Pitts" userId="81f13739-8ac5-4364-ab4b-bd0e63065598" providerId="ADAL" clId="{C110AA75-419A-4085-B0D7-EA548E842BAB}" dt="2019-07-25T19:06:25.307" v="1" actId="555"/>
          <ac:picMkLst>
            <pc:docMk/>
            <pc:sldMk cId="1202450760" sldId="256"/>
            <ac:picMk id="8" creationId="{C83B8A03-D7A5-456B-AA43-6D379069772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18137" y="3601548"/>
            <a:ext cx="6685359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Sergei Vasilyevich </a:t>
            </a:r>
            <a:r>
              <a:rPr lang="en-GB" sz="48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Rachmaninoff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(1873-1943)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Piano Concerto No. 2 in C minor, Op. 18 – 2. Adagio Sostenuto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652412" y="310606"/>
            <a:ext cx="6371639" cy="2247424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Sergei Vasilyevich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Rachmaninoff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was a Russian composer, virtuoso pianist and conductor.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Piano Concerto No. 2 was finished in April 1901. The piece earned the composer a Glinka Award, the first of five awarded to him throughout his life, and a 500-rouble prize in 1904.</a:t>
            </a:r>
          </a:p>
        </p:txBody>
      </p:sp>
      <p:pic>
        <p:nvPicPr>
          <p:cNvPr id="5" name="Picture 4" descr="https://upload.wikimedia.org/wikipedia/commons/1/11/Rachmaninov.jpg">
            <a:extLst>
              <a:ext uri="{FF2B5EF4-FFF2-40B4-BE49-F238E27FC236}">
                <a16:creationId xmlns:a16="http://schemas.microsoft.com/office/drawing/2014/main" id="{884EB508-C7C0-4B96-BD57-D89B95679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181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01 Rachmaninov_ Piano Concerto #2 In">
            <a:hlinkClick r:id="" action="ppaction://media"/>
            <a:extLst>
              <a:ext uri="{FF2B5EF4-FFF2-40B4-BE49-F238E27FC236}">
                <a16:creationId xmlns:a16="http://schemas.microsoft.com/office/drawing/2014/main" id="{C83B8A03-D7A5-456B-AA43-6D37906977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99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55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Sergei Vasilyevich Rachmaninoff (1873-1943) Piano Concerto No. 2 in C minor, Op. 18 – 2. Adagio Sostenuto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Sergei Vasilyevich Rachmaninoff (1873-1943) Piano Concerto No. 2 in C minor, Op. 18 – 2. Adagio Sostenuto</dc:title>
  <dc:creator>Thomas Pitts</dc:creator>
  <cp:lastModifiedBy>Thomas Pitts</cp:lastModifiedBy>
  <cp:revision>5</cp:revision>
  <dcterms:created xsi:type="dcterms:W3CDTF">2019-07-08T20:12:03Z</dcterms:created>
  <dcterms:modified xsi:type="dcterms:W3CDTF">2019-07-31T21:12:53Z</dcterms:modified>
</cp:coreProperties>
</file>