
<file path=[Content_Types].xml><?xml version="1.0" encoding="utf-8"?>
<Types xmlns="http://schemas.openxmlformats.org/package/2006/content-types">
  <Default Extension="jpe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AFB0D2C-7D36-48E0-9066-CA081428C6FC}" v="7" dt="2019-07-25T19:06:57.9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79" d="100"/>
          <a:sy n="79" d="100"/>
        </p:scale>
        <p:origin x="186" y="7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omas Pitts" userId="81f13739-8ac5-4364-ab4b-bd0e63065598" providerId="ADAL" clId="{FAFB0D2C-7D36-48E0-9066-CA081428C6FC}"/>
    <pc:docChg chg="modSld">
      <pc:chgData name="Thomas Pitts" userId="81f13739-8ac5-4364-ab4b-bd0e63065598" providerId="ADAL" clId="{FAFB0D2C-7D36-48E0-9066-CA081428C6FC}" dt="2019-07-25T19:06:57.942" v="1" actId="555"/>
      <pc:docMkLst>
        <pc:docMk/>
      </pc:docMkLst>
      <pc:sldChg chg="modSp">
        <pc:chgData name="Thomas Pitts" userId="81f13739-8ac5-4364-ab4b-bd0e63065598" providerId="ADAL" clId="{FAFB0D2C-7D36-48E0-9066-CA081428C6FC}" dt="2019-07-25T19:06:57.942" v="1" actId="555"/>
        <pc:sldMkLst>
          <pc:docMk/>
          <pc:sldMk cId="1202450760" sldId="256"/>
        </pc:sldMkLst>
        <pc:picChg chg="mod">
          <ac:chgData name="Thomas Pitts" userId="81f13739-8ac5-4364-ab4b-bd0e63065598" providerId="ADAL" clId="{FAFB0D2C-7D36-48E0-9066-CA081428C6FC}" dt="2019-07-25T19:06:57.942" v="1" actId="555"/>
          <ac:picMkLst>
            <pc:docMk/>
            <pc:sldMk cId="1202450760" sldId="256"/>
            <ac:picMk id="15" creationId="{39D5BB8E-5E2F-47E8-B521-5691C84D164D}"/>
          </ac:picMkLst>
        </pc:picChg>
      </pc:sldChg>
    </pc:docChg>
  </pc:docChgLst>
  <pc:docChgLst>
    <pc:chgData name="Thomas Pitts" userId="81f13739-8ac5-4364-ab4b-bd0e63065598" providerId="ADAL" clId="{A7632466-3AD7-48BB-A827-357A2431DD7B}"/>
    <pc:docChg chg="custSel modSld">
      <pc:chgData name="Thomas Pitts" userId="81f13739-8ac5-4364-ab4b-bd0e63065598" providerId="ADAL" clId="{A7632466-3AD7-48BB-A827-357A2431DD7B}" dt="2019-07-25T11:19:52.014" v="4"/>
      <pc:docMkLst>
        <pc:docMk/>
      </pc:docMkLst>
      <pc:sldChg chg="addSp delSp modSp delAnim modAnim">
        <pc:chgData name="Thomas Pitts" userId="81f13739-8ac5-4364-ab4b-bd0e63065598" providerId="ADAL" clId="{A7632466-3AD7-48BB-A827-357A2431DD7B}" dt="2019-07-25T11:19:52.014" v="4"/>
        <pc:sldMkLst>
          <pc:docMk/>
          <pc:sldMk cId="1202450760" sldId="256"/>
        </pc:sldMkLst>
        <pc:spChg chg="mod">
          <ac:chgData name="Thomas Pitts" userId="81f13739-8ac5-4364-ab4b-bd0e63065598" providerId="ADAL" clId="{A7632466-3AD7-48BB-A827-357A2431DD7B}" dt="2019-07-25T11:17:30.090" v="1"/>
          <ac:spMkLst>
            <pc:docMk/>
            <pc:sldMk cId="1202450760" sldId="256"/>
            <ac:spMk id="2" creationId="{1CC28371-D39A-4162-A9C8-042B8F7E4620}"/>
          </ac:spMkLst>
        </pc:spChg>
        <pc:picChg chg="del">
          <ac:chgData name="Thomas Pitts" userId="81f13739-8ac5-4364-ab4b-bd0e63065598" providerId="ADAL" clId="{A7632466-3AD7-48BB-A827-357A2431DD7B}" dt="2019-07-25T11:17:10.066" v="0" actId="478"/>
          <ac:picMkLst>
            <pc:docMk/>
            <pc:sldMk cId="1202450760" sldId="256"/>
            <ac:picMk id="14" creationId="{41E57030-33E5-4FAF-99F8-5B5CC5B295C4}"/>
          </ac:picMkLst>
        </pc:picChg>
        <pc:picChg chg="add mod">
          <ac:chgData name="Thomas Pitts" userId="81f13739-8ac5-4364-ab4b-bd0e63065598" providerId="ADAL" clId="{A7632466-3AD7-48BB-A827-357A2431DD7B}" dt="2019-07-25T11:19:48.612" v="2"/>
          <ac:picMkLst>
            <pc:docMk/>
            <pc:sldMk cId="1202450760" sldId="256"/>
            <ac:picMk id="15" creationId="{39D5BB8E-5E2F-47E8-B521-5691C84D164D}"/>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7/31/2019</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7/31/2019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7/31/2019</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7/31/2019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7/31/2019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7/31/2019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7/31/2019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7/31/2019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7/31/2019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7/31/2019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7/31/2019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7/31/2019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7/31/2019</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7/31/2019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7/31/2019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7/31/2019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7/31/2019</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7/31/2019</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4.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A7244538-290E-40DA-A93A-14BB3E6CF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1999" cy="45437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C28371-D39A-4162-A9C8-042B8F7E4620}"/>
              </a:ext>
            </a:extLst>
          </p:cNvPr>
          <p:cNvSpPr>
            <a:spLocks noGrp="1"/>
          </p:cNvSpPr>
          <p:nvPr>
            <p:ph type="ctrTitle"/>
          </p:nvPr>
        </p:nvSpPr>
        <p:spPr>
          <a:xfrm>
            <a:off x="5257800" y="3601548"/>
            <a:ext cx="6845696" cy="2737378"/>
          </a:xfrm>
          <a:noFill/>
          <a:ln w="19050">
            <a:noFill/>
            <a:prstDash val="dash"/>
          </a:ln>
        </p:spPr>
        <p:txBody>
          <a:bodyPr>
            <a:normAutofit/>
          </a:bodyPr>
          <a:lstStyle/>
          <a:p>
            <a:pPr algn="r"/>
            <a:r>
              <a:rPr lang="en-GB" sz="4800" b="1" cap="none" dirty="0">
                <a:ln w="9525">
                  <a:solidFill>
                    <a:schemeClr val="bg1"/>
                  </a:solidFill>
                  <a:prstDash val="solid"/>
                </a:ln>
                <a:effectLst>
                  <a:outerShdw blurRad="12700" dist="38100" dir="2700000" algn="tl" rotWithShape="0">
                    <a:schemeClr val="bg1">
                      <a:lumMod val="50000"/>
                    </a:schemeClr>
                  </a:outerShdw>
                </a:effectLst>
              </a:rPr>
              <a:t>Antonio Vivaldi</a:t>
            </a:r>
            <a:br>
              <a:rPr lang="en-GB" sz="4800" b="1" cap="none" dirty="0">
                <a:ln w="9525">
                  <a:solidFill>
                    <a:schemeClr val="bg1"/>
                  </a:solidFill>
                  <a:prstDash val="solid"/>
                </a:ln>
                <a:effectLst>
                  <a:outerShdw blurRad="12700" dist="38100" dir="2700000" algn="tl" rotWithShape="0">
                    <a:schemeClr val="bg1">
                      <a:lumMod val="50000"/>
                    </a:schemeClr>
                  </a:outerShdw>
                </a:effectLst>
              </a:rPr>
            </a:br>
            <a:r>
              <a:rPr lang="en-GB" sz="4000" b="1" cap="none" dirty="0">
                <a:ln w="9525">
                  <a:solidFill>
                    <a:schemeClr val="bg1"/>
                  </a:solidFill>
                  <a:prstDash val="solid"/>
                </a:ln>
                <a:effectLst>
                  <a:outerShdw blurRad="12700" dist="38100" dir="2700000" algn="tl" rotWithShape="0">
                    <a:schemeClr val="bg1">
                      <a:lumMod val="50000"/>
                    </a:schemeClr>
                  </a:outerShdw>
                </a:effectLst>
              </a:rPr>
              <a:t>(1678-1741)</a:t>
            </a:r>
            <a:br>
              <a:rPr lang="en-GB" sz="4000" b="1" cap="none" dirty="0">
                <a:ln w="9525">
                  <a:solidFill>
                    <a:schemeClr val="bg1"/>
                  </a:solidFill>
                  <a:prstDash val="solid"/>
                </a:ln>
                <a:effectLst>
                  <a:outerShdw blurRad="12700" dist="38100" dir="2700000" algn="tl" rotWithShape="0">
                    <a:schemeClr val="bg1">
                      <a:lumMod val="50000"/>
                    </a:schemeClr>
                  </a:outerShdw>
                </a:effectLst>
              </a:rPr>
            </a:br>
            <a:r>
              <a:rPr lang="it-IT" sz="4000" b="1" cap="none" dirty="0">
                <a:ln w="9525">
                  <a:solidFill>
                    <a:schemeClr val="bg1"/>
                  </a:solidFill>
                  <a:prstDash val="solid"/>
                </a:ln>
                <a:effectLst>
                  <a:outerShdw blurRad="12700" dist="38100" dir="2700000" algn="tl" rotWithShape="0">
                    <a:schemeClr val="bg1">
                      <a:lumMod val="50000"/>
                    </a:schemeClr>
                  </a:outerShdw>
                </a:effectLst>
              </a:rPr>
              <a:t>Concerto No. 3 in F major, Op. 8, RV 293, "Autumn" (L'autunno)</a:t>
            </a:r>
            <a:endParaRPr lang="en-GB" sz="4000" b="1" cap="none" dirty="0">
              <a:ln w="9525">
                <a:solidFill>
                  <a:schemeClr val="bg1"/>
                </a:solidFill>
                <a:prstDash val="solid"/>
              </a:ln>
              <a:effectLst>
                <a:outerShdw blurRad="12700" dist="38100" dir="2700000" algn="tl" rotWithShape="0">
                  <a:schemeClr val="bg1">
                    <a:lumMod val="50000"/>
                  </a:schemeClr>
                </a:outerShdw>
              </a:effectLst>
            </a:endParaRPr>
          </a:p>
        </p:txBody>
      </p:sp>
      <p:sp>
        <p:nvSpPr>
          <p:cNvPr id="3" name="Subtitle 2">
            <a:extLst>
              <a:ext uri="{FF2B5EF4-FFF2-40B4-BE49-F238E27FC236}">
                <a16:creationId xmlns:a16="http://schemas.microsoft.com/office/drawing/2014/main" id="{0E93DAA0-B0D0-43E8-84CE-E7F3725DBA76}"/>
              </a:ext>
            </a:extLst>
          </p:cNvPr>
          <p:cNvSpPr>
            <a:spLocks noGrp="1"/>
          </p:cNvSpPr>
          <p:nvPr>
            <p:ph type="subTitle" idx="1"/>
          </p:nvPr>
        </p:nvSpPr>
        <p:spPr>
          <a:xfrm>
            <a:off x="4903497" y="6434882"/>
            <a:ext cx="7199999" cy="424106"/>
          </a:xfrm>
          <a:noFill/>
          <a:ln w="19050">
            <a:noFill/>
            <a:prstDash val="dash"/>
          </a:ln>
        </p:spPr>
        <p:txBody>
          <a:bodyPr>
            <a:normAutofit/>
          </a:bodyPr>
          <a:lstStyle/>
          <a:p>
            <a:pPr algn="r"/>
            <a:fld id="{9DBAF304-BF22-4943-AE27-5A605F6409CC}" type="datetime2">
              <a:rPr lang="en-GB" b="1" smtClean="0">
                <a:ln w="9525">
                  <a:solidFill>
                    <a:schemeClr val="bg1"/>
                  </a:solidFill>
                  <a:prstDash val="solid"/>
                </a:ln>
                <a:effectLst>
                  <a:outerShdw blurRad="12700" dist="38100" dir="2700000" algn="tl" rotWithShape="0">
                    <a:schemeClr val="bg1">
                      <a:lumMod val="50000"/>
                    </a:schemeClr>
                  </a:outerShdw>
                </a:effectLst>
              </a:rPr>
              <a:pPr algn="r"/>
              <a:t>Wednesday, 31 July 2019</a:t>
            </a:fld>
            <a:endParaRPr lang="en-GB" dirty="0">
              <a:effectLst>
                <a:outerShdw blurRad="38100" dist="38100" dir="2700000" algn="tl">
                  <a:srgbClr val="000000">
                    <a:alpha val="43137"/>
                  </a:srgbClr>
                </a:outerShdw>
              </a:effectLst>
            </a:endParaRPr>
          </a:p>
        </p:txBody>
      </p:sp>
      <p:sp useBgFill="1">
        <p:nvSpPr>
          <p:cNvPr id="73" name="Rectangle 72">
            <a:extLst>
              <a:ext uri="{FF2B5EF4-FFF2-40B4-BE49-F238E27FC236}">
                <a16:creationId xmlns:a16="http://schemas.microsoft.com/office/drawing/2014/main" id="{AB1DF3B3-9DBC-445D-AE4E-A62E5A9B85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96638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F51F80E8-0CAC-410E-B59A-29FDDC357E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46782" y="-1"/>
            <a:ext cx="4245218" cy="536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a:extLst>
              <a:ext uri="{FF2B5EF4-FFF2-40B4-BE49-F238E27FC236}">
                <a16:creationId xmlns:a16="http://schemas.microsoft.com/office/drawing/2014/main" id="{A048A2D9-BE97-4BC3-881D-3C15AE126E01}"/>
              </a:ext>
            </a:extLst>
          </p:cNvPr>
          <p:cNvSpPr/>
          <p:nvPr/>
        </p:nvSpPr>
        <p:spPr>
          <a:xfrm>
            <a:off x="5257800" y="263678"/>
            <a:ext cx="6733087" cy="2860358"/>
          </a:xfrm>
          <a:prstGeom prst="roundRect">
            <a:avLst/>
          </a:prstGeom>
          <a:ln w="28575"/>
          <a:effectLst>
            <a:outerShdw blurRad="50800" dist="38100" dir="2700000" algn="tl" rotWithShape="0">
              <a:prstClr val="black">
                <a:alpha val="40000"/>
              </a:prstClr>
            </a:outerShdw>
          </a:effectLst>
        </p:spPr>
        <p:style>
          <a:lnRef idx="2">
            <a:schemeClr val="accent4"/>
          </a:lnRef>
          <a:fillRef idx="1">
            <a:schemeClr val="lt1"/>
          </a:fillRef>
          <a:effectRef idx="0">
            <a:schemeClr val="accent4"/>
          </a:effectRef>
          <a:fontRef idx="minor">
            <a:schemeClr val="dk1"/>
          </a:fontRef>
        </p:style>
        <p:txBody>
          <a:bodyPr wrap="square" anchor="ctr">
            <a:spAutoFit/>
          </a:bodyPr>
          <a:lstStyle/>
          <a:p>
            <a:pPr algn="ctr"/>
            <a:r>
              <a:rPr lang="en-GB" dirty="0">
                <a:solidFill>
                  <a:srgbClr val="252525"/>
                </a:solidFill>
                <a:latin typeface="Arial" panose="020B0604020202020204" pitchFamily="34" charset="0"/>
              </a:rPr>
              <a:t>Antonio Lucio Vivaldi was an Italian composer, virtuoso violinist, teacher, and priest. Born in Venice, he is regarded as one of the greatest Baroque composers, and his influence during his lifetime was widespread across Europe.</a:t>
            </a:r>
          </a:p>
          <a:p>
            <a:pPr algn="ctr"/>
            <a:endParaRPr lang="en-GB" dirty="0">
              <a:solidFill>
                <a:srgbClr val="252525"/>
              </a:solidFill>
              <a:latin typeface="Arial" panose="020B0604020202020204" pitchFamily="34" charset="0"/>
            </a:endParaRPr>
          </a:p>
          <a:p>
            <a:pPr algn="ctr"/>
            <a:r>
              <a:rPr lang="en-GB" dirty="0">
                <a:solidFill>
                  <a:srgbClr val="252525"/>
                </a:solidFill>
                <a:latin typeface="Arial" panose="020B0604020202020204" pitchFamily="34" charset="0"/>
              </a:rPr>
              <a:t>He composed many instrumental concertos, for the violin and a variety of other instruments, as well as sacred choral works and more than forty operas. His best-known work is a series of violin concertos known as the Four Seasons.</a:t>
            </a:r>
          </a:p>
        </p:txBody>
      </p:sp>
      <p:pic>
        <p:nvPicPr>
          <p:cNvPr id="1036" name="Picture 12" descr="https://upload.wikimedia.org/wikipedia/commons/b/bd/Vivaldi.jpg">
            <a:extLst>
              <a:ext uri="{FF2B5EF4-FFF2-40B4-BE49-F238E27FC236}">
                <a16:creationId xmlns:a16="http://schemas.microsoft.com/office/drawing/2014/main" id="{22D7FD37-DCEB-45C7-9BD4-D6875DE982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7190" y="0"/>
            <a:ext cx="574357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5" name="Antonio Vivaldi - RV 293 Autumn">
            <a:hlinkClick r:id="" action="ppaction://media"/>
            <a:extLst>
              <a:ext uri="{FF2B5EF4-FFF2-40B4-BE49-F238E27FC236}">
                <a16:creationId xmlns:a16="http://schemas.microsoft.com/office/drawing/2014/main" id="{39D5BB8E-5E2F-47E8-B521-5691C84D164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0" y="6248400"/>
            <a:ext cx="609600" cy="609600"/>
          </a:xfrm>
          <a:prstGeom prst="rect">
            <a:avLst/>
          </a:prstGeom>
        </p:spPr>
      </p:pic>
    </p:spTree>
    <p:extLst>
      <p:ext uri="{BB962C8B-B14F-4D97-AF65-F5344CB8AC3E}">
        <p14:creationId xmlns:p14="http://schemas.microsoft.com/office/powerpoint/2010/main" val="1202450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04653"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docProps/app.xml><?xml version="1.0" encoding="utf-8"?>
<Properties xmlns="http://schemas.openxmlformats.org/officeDocument/2006/extended-properties" xmlns:vt="http://schemas.openxmlformats.org/officeDocument/2006/docPropsVTypes">
  <TotalTime>1154</TotalTime>
  <Words>88</Words>
  <Application>Microsoft Office PowerPoint</Application>
  <PresentationFormat>Widescreen</PresentationFormat>
  <Paragraphs>5</Paragraphs>
  <Slides>1</Slides>
  <Notes>0</Notes>
  <HiddenSlides>0</HiddenSlides>
  <MMClips>1</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Century Gothic</vt:lpstr>
      <vt:lpstr>Vapor Trail</vt:lpstr>
      <vt:lpstr>Antonio Vivaldi (1678-1741) Concerto No. 3 in F major, Op. 8, RV 293, "Autumn" (L'autunno)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Antonio Vivaldi (1678-1741) Concerto No. 3 in F major, Op. 8, RV 293, "Autumn" (L'autunno)</dc:title>
  <dc:creator>Thomas Pitts</dc:creator>
  <cp:lastModifiedBy>Thomas Pitts</cp:lastModifiedBy>
  <cp:revision>4</cp:revision>
  <dcterms:created xsi:type="dcterms:W3CDTF">2019-07-08T20:12:03Z</dcterms:created>
  <dcterms:modified xsi:type="dcterms:W3CDTF">2019-07-31T19:47:17Z</dcterms:modified>
</cp:coreProperties>
</file>